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7" r:id="rId1"/>
  </p:sldMasterIdLst>
  <p:notesMasterIdLst>
    <p:notesMasterId r:id="rId41"/>
  </p:notesMasterIdLst>
  <p:handoutMasterIdLst>
    <p:handoutMasterId r:id="rId42"/>
  </p:handoutMasterIdLst>
  <p:sldIdLst>
    <p:sldId id="307" r:id="rId2"/>
    <p:sldId id="353" r:id="rId3"/>
    <p:sldId id="267" r:id="rId4"/>
    <p:sldId id="352" r:id="rId5"/>
    <p:sldId id="351" r:id="rId6"/>
    <p:sldId id="350" r:id="rId7"/>
    <p:sldId id="355" r:id="rId8"/>
    <p:sldId id="356" r:id="rId9"/>
    <p:sldId id="354" r:id="rId10"/>
    <p:sldId id="357" r:id="rId11"/>
    <p:sldId id="358" r:id="rId12"/>
    <p:sldId id="315" r:id="rId13"/>
    <p:sldId id="281" r:id="rId14"/>
    <p:sldId id="367" r:id="rId15"/>
    <p:sldId id="362" r:id="rId16"/>
    <p:sldId id="325" r:id="rId17"/>
    <p:sldId id="361" r:id="rId18"/>
    <p:sldId id="320" r:id="rId19"/>
    <p:sldId id="266" r:id="rId20"/>
    <p:sldId id="321" r:id="rId21"/>
    <p:sldId id="271" r:id="rId22"/>
    <p:sldId id="373" r:id="rId23"/>
    <p:sldId id="374" r:id="rId24"/>
    <p:sldId id="375" r:id="rId25"/>
    <p:sldId id="376" r:id="rId26"/>
    <p:sldId id="322" r:id="rId27"/>
    <p:sldId id="327" r:id="rId28"/>
    <p:sldId id="323" r:id="rId29"/>
    <p:sldId id="273" r:id="rId30"/>
    <p:sldId id="368" r:id="rId31"/>
    <p:sldId id="370" r:id="rId32"/>
    <p:sldId id="371" r:id="rId33"/>
    <p:sldId id="372" r:id="rId34"/>
    <p:sldId id="360" r:id="rId35"/>
    <p:sldId id="366" r:id="rId36"/>
    <p:sldId id="369" r:id="rId37"/>
    <p:sldId id="294" r:id="rId38"/>
    <p:sldId id="326" r:id="rId39"/>
    <p:sldId id="349" r:id="rId40"/>
  </p:sldIdLst>
  <p:sldSz cx="12192000" cy="6858000"/>
  <p:notesSz cx="6858000" cy="1524000"/>
  <p:defaultTextStyle>
    <a:defPPr>
      <a:defRPr lang="en-AU"/>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7688"/>
    <a:srgbClr val="5E889D"/>
    <a:srgbClr val="94B0BE"/>
    <a:srgbClr val="4E37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37E35F-34BE-A4EE-28CF-47B4B40F56ED}" v="442" dt="2020-01-29T04:17:52.255"/>
    <p1510:client id="{0EACE151-A845-4B9B-8E91-0CFF89513271}" v="6" dt="2020-02-20T07:01:09.378"/>
    <p1510:client id="{227484C0-8F23-4B81-A23A-716E8355292B}" v="20" dt="2020-01-28T03:15:57.935"/>
    <p1510:client id="{3F8E3A2B-0D03-A682-3CBB-23D27B33A749}" v="148" dt="2020-02-21T00:50:38.493"/>
    <p1510:client id="{5849B616-E267-BFBF-878B-32D87223FBBD}" v="6" dt="2020-02-21T01:38:41.668"/>
    <p1510:client id="{6D0C9100-C5F7-1276-ECFC-D5CF5DFCC9DD}" v="2556" dt="2020-02-03T00:58:20.926"/>
    <p1510:client id="{8B4A5020-5B87-DB6C-D0B1-56D54FE3E748}" v="51" dt="2020-02-17T06:02:00.814"/>
    <p1510:client id="{A2F1F31D-8005-EE2B-6282-D2E283EFE241}" v="269" dt="2020-02-20T23:50:16.624"/>
    <p1510:client id="{DE8A2B65-9B34-FCDE-B414-8B282D542E60}" v="97" dt="2020-02-04T01:34:22.657"/>
    <p1510:client id="{ECC5D966-AEBF-ED39-1624-60188AF40DD7}" v="426" dt="2020-01-29T06:00:13.3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880" autoAdjust="0"/>
  </p:normalViewPr>
  <p:slideViewPr>
    <p:cSldViewPr>
      <p:cViewPr varScale="1">
        <p:scale>
          <a:sx n="60" d="100"/>
          <a:sy n="60" d="100"/>
        </p:scale>
        <p:origin x="78" y="294"/>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60" d="100"/>
          <a:sy n="60" d="100"/>
        </p:scale>
        <p:origin x="2310"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51C1A0-6177-4850-B241-22D3C7ADC2A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AU"/>
        </a:p>
      </dgm:t>
    </dgm:pt>
    <dgm:pt modelId="{7EF4C56C-E05C-45E4-8685-79167548A517}">
      <dgm:prSet phldr="0"/>
      <dgm:spPr/>
      <dgm:t>
        <a:bodyPr/>
        <a:lstStyle/>
        <a:p>
          <a:pPr rtl="0"/>
          <a:r>
            <a:rPr lang="en-US" dirty="0">
              <a:solidFill>
                <a:schemeClr val="tx1"/>
              </a:solidFill>
              <a:latin typeface="Segoe UI"/>
              <a:cs typeface="Segoe UI"/>
            </a:rPr>
            <a:t>Shows your familiarity with the field</a:t>
          </a:r>
        </a:p>
      </dgm:t>
    </dgm:pt>
    <dgm:pt modelId="{F1ACCF93-AD8B-4EEC-8A7A-1B11B02BBBCE}" type="parTrans" cxnId="{2FDE17A0-2DC2-4FF9-8108-9119DBBB2AE7}">
      <dgm:prSet/>
      <dgm:spPr/>
      <dgm:t>
        <a:bodyPr/>
        <a:lstStyle/>
        <a:p>
          <a:endParaRPr lang="en-AU">
            <a:solidFill>
              <a:schemeClr val="tx1"/>
            </a:solidFill>
          </a:endParaRPr>
        </a:p>
      </dgm:t>
    </dgm:pt>
    <dgm:pt modelId="{BA649206-DF1D-46BD-8E36-D4588F762026}" type="sibTrans" cxnId="{2FDE17A0-2DC2-4FF9-8108-9119DBBB2AE7}">
      <dgm:prSet/>
      <dgm:spPr/>
      <dgm:t>
        <a:bodyPr/>
        <a:lstStyle/>
        <a:p>
          <a:endParaRPr lang="en-AU">
            <a:solidFill>
              <a:schemeClr val="tx1"/>
            </a:solidFill>
          </a:endParaRPr>
        </a:p>
      </dgm:t>
    </dgm:pt>
    <dgm:pt modelId="{E2F27FDC-2EBF-4DFB-AE83-849C3648F817}">
      <dgm:prSet phldr="0"/>
      <dgm:spPr/>
      <dgm:t>
        <a:bodyPr/>
        <a:lstStyle/>
        <a:p>
          <a:pPr rtl="0"/>
          <a:r>
            <a:rPr lang="en-US" dirty="0">
              <a:solidFill>
                <a:schemeClr val="tx1"/>
              </a:solidFill>
              <a:latin typeface="Segoe UI"/>
              <a:cs typeface="Segoe UI"/>
            </a:rPr>
            <a:t>Justifies your project's aims, approach and importance</a:t>
          </a:r>
          <a:endParaRPr lang="en-US" dirty="0">
            <a:solidFill>
              <a:schemeClr val="tx1"/>
            </a:solidFill>
          </a:endParaRPr>
        </a:p>
      </dgm:t>
    </dgm:pt>
    <dgm:pt modelId="{373CD417-B461-4DF2-B76E-E2276CBBB8D0}" type="parTrans" cxnId="{B1A83750-AADF-423F-AB04-272FF9B62D57}">
      <dgm:prSet/>
      <dgm:spPr/>
      <dgm:t>
        <a:bodyPr/>
        <a:lstStyle/>
        <a:p>
          <a:endParaRPr lang="en-AU">
            <a:solidFill>
              <a:schemeClr val="tx1"/>
            </a:solidFill>
          </a:endParaRPr>
        </a:p>
      </dgm:t>
    </dgm:pt>
    <dgm:pt modelId="{50B88701-884A-4555-BA9F-A2EC79E507C7}" type="sibTrans" cxnId="{B1A83750-AADF-423F-AB04-272FF9B62D57}">
      <dgm:prSet/>
      <dgm:spPr/>
      <dgm:t>
        <a:bodyPr/>
        <a:lstStyle/>
        <a:p>
          <a:endParaRPr lang="en-AU">
            <a:solidFill>
              <a:schemeClr val="tx1"/>
            </a:solidFill>
          </a:endParaRPr>
        </a:p>
      </dgm:t>
    </dgm:pt>
    <dgm:pt modelId="{3EE8E370-9267-4083-BACB-E58494935EE0}">
      <dgm:prSet phldr="0"/>
      <dgm:spPr/>
      <dgm:t>
        <a:bodyPr/>
        <a:lstStyle/>
        <a:p>
          <a:pPr rtl="0"/>
          <a:r>
            <a:rPr lang="en-US" dirty="0">
              <a:solidFill>
                <a:schemeClr val="tx1"/>
              </a:solidFill>
              <a:latin typeface="Segoe UI"/>
              <a:cs typeface="Segoe UI"/>
            </a:rPr>
            <a:t>Discussion</a:t>
          </a:r>
        </a:p>
      </dgm:t>
    </dgm:pt>
    <dgm:pt modelId="{244E3B8C-965F-4115-9069-EF3486C42DB1}" type="parTrans" cxnId="{D292D4BB-49A5-4835-B178-994BAD7EE8D1}">
      <dgm:prSet/>
      <dgm:spPr/>
      <dgm:t>
        <a:bodyPr/>
        <a:lstStyle/>
        <a:p>
          <a:endParaRPr lang="en-AU">
            <a:solidFill>
              <a:schemeClr val="tx1"/>
            </a:solidFill>
          </a:endParaRPr>
        </a:p>
      </dgm:t>
    </dgm:pt>
    <dgm:pt modelId="{6C9F1545-5C0E-465A-A2D5-E20CB923CADE}" type="sibTrans" cxnId="{D292D4BB-49A5-4835-B178-994BAD7EE8D1}">
      <dgm:prSet/>
      <dgm:spPr/>
      <dgm:t>
        <a:bodyPr/>
        <a:lstStyle/>
        <a:p>
          <a:endParaRPr lang="en-AU">
            <a:solidFill>
              <a:schemeClr val="tx1"/>
            </a:solidFill>
          </a:endParaRPr>
        </a:p>
      </dgm:t>
    </dgm:pt>
    <dgm:pt modelId="{19B7762D-39C8-428C-B77C-47D3A8B92B3B}">
      <dgm:prSet phldr="0"/>
      <dgm:spPr/>
      <dgm:t>
        <a:bodyPr/>
        <a:lstStyle/>
        <a:p>
          <a:pPr rtl="0"/>
          <a:r>
            <a:rPr lang="en-US" dirty="0">
              <a:solidFill>
                <a:schemeClr val="tx1"/>
              </a:solidFill>
              <a:latin typeface="Segoe UI"/>
              <a:cs typeface="Segoe UI"/>
            </a:rPr>
            <a:t>Explains why your research contributes to the field</a:t>
          </a:r>
        </a:p>
      </dgm:t>
    </dgm:pt>
    <dgm:pt modelId="{BA812184-24FD-4C74-A6BB-453344825F91}" type="parTrans" cxnId="{41D1F97A-BAA1-43EA-8242-157CF0634697}">
      <dgm:prSet/>
      <dgm:spPr/>
      <dgm:t>
        <a:bodyPr/>
        <a:lstStyle/>
        <a:p>
          <a:endParaRPr lang="en-AU">
            <a:solidFill>
              <a:schemeClr val="tx1"/>
            </a:solidFill>
          </a:endParaRPr>
        </a:p>
      </dgm:t>
    </dgm:pt>
    <dgm:pt modelId="{05BDF23C-AD49-4B21-8678-0765E58D530A}" type="sibTrans" cxnId="{41D1F97A-BAA1-43EA-8242-157CF0634697}">
      <dgm:prSet/>
      <dgm:spPr/>
      <dgm:t>
        <a:bodyPr/>
        <a:lstStyle/>
        <a:p>
          <a:endParaRPr lang="en-AU">
            <a:solidFill>
              <a:schemeClr val="tx1"/>
            </a:solidFill>
          </a:endParaRPr>
        </a:p>
      </dgm:t>
    </dgm:pt>
    <dgm:pt modelId="{2E2343F7-C625-4090-81E7-A84828863F0A}">
      <dgm:prSet phldr="0"/>
      <dgm:spPr/>
      <dgm:t>
        <a:bodyPr/>
        <a:lstStyle/>
        <a:p>
          <a:pPr rtl="0"/>
          <a:r>
            <a:rPr lang="en-US" dirty="0">
              <a:solidFill>
                <a:schemeClr val="tx1"/>
              </a:solidFill>
              <a:latin typeface="Segoe UI"/>
              <a:cs typeface="Segoe UI"/>
            </a:rPr>
            <a:t>Intro and literature review</a:t>
          </a:r>
        </a:p>
      </dgm:t>
    </dgm:pt>
    <dgm:pt modelId="{4EDF9D90-378B-4130-B813-11326AEBC832}" type="parTrans" cxnId="{E9E4B3B5-495B-458A-8273-167451AFE4D0}">
      <dgm:prSet/>
      <dgm:spPr/>
      <dgm:t>
        <a:bodyPr/>
        <a:lstStyle/>
        <a:p>
          <a:endParaRPr lang="en-AU">
            <a:solidFill>
              <a:schemeClr val="tx1"/>
            </a:solidFill>
          </a:endParaRPr>
        </a:p>
      </dgm:t>
    </dgm:pt>
    <dgm:pt modelId="{FC7C4E0D-2903-41D2-AABD-91CE784B15FE}" type="sibTrans" cxnId="{E9E4B3B5-495B-458A-8273-167451AFE4D0}">
      <dgm:prSet/>
      <dgm:spPr/>
      <dgm:t>
        <a:bodyPr/>
        <a:lstStyle/>
        <a:p>
          <a:endParaRPr lang="en-AU">
            <a:solidFill>
              <a:schemeClr val="tx1"/>
            </a:solidFill>
          </a:endParaRPr>
        </a:p>
      </dgm:t>
    </dgm:pt>
    <dgm:pt modelId="{67897230-8D50-49A2-8C5E-21DEDC9C9001}">
      <dgm:prSet phldr="0"/>
      <dgm:spPr/>
      <dgm:t>
        <a:bodyPr/>
        <a:lstStyle/>
        <a:p>
          <a:pPr rtl="0"/>
          <a:r>
            <a:rPr lang="en-US" dirty="0">
              <a:solidFill>
                <a:schemeClr val="tx1"/>
              </a:solidFill>
              <a:latin typeface="Segoe UI"/>
              <a:cs typeface="Segoe UI"/>
            </a:rPr>
            <a:t>Methods</a:t>
          </a:r>
        </a:p>
      </dgm:t>
    </dgm:pt>
    <dgm:pt modelId="{10EF78B9-7E2D-4A54-A4E8-68C9C7735603}" type="parTrans" cxnId="{6F9B1610-E243-4C09-B6D4-018E6E3E13D4}">
      <dgm:prSet/>
      <dgm:spPr/>
      <dgm:t>
        <a:bodyPr/>
        <a:lstStyle/>
        <a:p>
          <a:endParaRPr lang="en-AU">
            <a:solidFill>
              <a:schemeClr val="tx1"/>
            </a:solidFill>
          </a:endParaRPr>
        </a:p>
      </dgm:t>
    </dgm:pt>
    <dgm:pt modelId="{30338D80-BF14-44C7-B8E8-F5476F1BF574}" type="sibTrans" cxnId="{6F9B1610-E243-4C09-B6D4-018E6E3E13D4}">
      <dgm:prSet/>
      <dgm:spPr/>
      <dgm:t>
        <a:bodyPr/>
        <a:lstStyle/>
        <a:p>
          <a:endParaRPr lang="en-AU">
            <a:solidFill>
              <a:schemeClr val="tx1"/>
            </a:solidFill>
          </a:endParaRPr>
        </a:p>
      </dgm:t>
    </dgm:pt>
    <dgm:pt modelId="{2229A724-AE7C-4DC6-B620-89EBE3C42985}">
      <dgm:prSet phldr="0"/>
      <dgm:spPr/>
      <dgm:t>
        <a:bodyPr/>
        <a:lstStyle/>
        <a:p>
          <a:pPr rtl="0"/>
          <a:r>
            <a:rPr lang="en-US" dirty="0">
              <a:solidFill>
                <a:schemeClr val="tx1"/>
              </a:solidFill>
              <a:latin typeface="Segoe UI"/>
              <a:cs typeface="Segoe UI"/>
            </a:rPr>
            <a:t>Justifies why you use these methods</a:t>
          </a:r>
        </a:p>
      </dgm:t>
    </dgm:pt>
    <dgm:pt modelId="{300616E7-A307-42BF-982B-5613E4A53500}" type="parTrans" cxnId="{83AB65D3-48F6-49D3-8F9D-56085CA2C609}">
      <dgm:prSet/>
      <dgm:spPr/>
      <dgm:t>
        <a:bodyPr/>
        <a:lstStyle/>
        <a:p>
          <a:endParaRPr lang="en-AU">
            <a:solidFill>
              <a:schemeClr val="tx1"/>
            </a:solidFill>
          </a:endParaRPr>
        </a:p>
      </dgm:t>
    </dgm:pt>
    <dgm:pt modelId="{A61C9DC9-EF3E-4539-97EB-B3A93648D43D}" type="sibTrans" cxnId="{83AB65D3-48F6-49D3-8F9D-56085CA2C609}">
      <dgm:prSet/>
      <dgm:spPr/>
      <dgm:t>
        <a:bodyPr/>
        <a:lstStyle/>
        <a:p>
          <a:endParaRPr lang="en-AU">
            <a:solidFill>
              <a:schemeClr val="tx1"/>
            </a:solidFill>
          </a:endParaRPr>
        </a:p>
      </dgm:t>
    </dgm:pt>
    <dgm:pt modelId="{BF29C575-ACBF-4A61-8875-E67BBD3CCBCF}">
      <dgm:prSet phldr="0"/>
      <dgm:spPr/>
      <dgm:t>
        <a:bodyPr/>
        <a:lstStyle/>
        <a:p>
          <a:pPr rtl="0"/>
          <a:r>
            <a:rPr lang="en-US" dirty="0">
              <a:solidFill>
                <a:schemeClr val="tx1"/>
              </a:solidFill>
              <a:latin typeface="Segoe UI"/>
              <a:cs typeface="Segoe UI"/>
            </a:rPr>
            <a:t>Research journal</a:t>
          </a:r>
        </a:p>
      </dgm:t>
    </dgm:pt>
    <dgm:pt modelId="{D0E27416-96B8-4EE9-AFC1-E2FAC4BD3942}" type="parTrans" cxnId="{D2BCACFD-C5CC-4E79-A492-38F5E0755F5A}">
      <dgm:prSet/>
      <dgm:spPr/>
      <dgm:t>
        <a:bodyPr/>
        <a:lstStyle/>
        <a:p>
          <a:endParaRPr lang="en-AU"/>
        </a:p>
      </dgm:t>
    </dgm:pt>
    <dgm:pt modelId="{FFBDE095-486D-4D5F-B726-C4674C01D662}" type="sibTrans" cxnId="{D2BCACFD-C5CC-4E79-A492-38F5E0755F5A}">
      <dgm:prSet/>
      <dgm:spPr/>
      <dgm:t>
        <a:bodyPr/>
        <a:lstStyle/>
        <a:p>
          <a:endParaRPr lang="en-AU"/>
        </a:p>
      </dgm:t>
    </dgm:pt>
    <dgm:pt modelId="{0FCEC9C1-4BBA-402E-A8E0-5D345CB7DC9C}">
      <dgm:prSet phldr="0"/>
      <dgm:spPr/>
      <dgm:t>
        <a:bodyPr/>
        <a:lstStyle/>
        <a:p>
          <a:pPr rtl="0"/>
          <a:r>
            <a:rPr lang="en-US" dirty="0">
              <a:solidFill>
                <a:schemeClr val="tx1"/>
              </a:solidFill>
              <a:latin typeface="Segoe UI"/>
              <a:cs typeface="Segoe UI"/>
            </a:rPr>
            <a:t>Read early and read often</a:t>
          </a:r>
        </a:p>
      </dgm:t>
    </dgm:pt>
    <dgm:pt modelId="{FF128E8C-6578-49FB-8BC4-EA39AEAAA4EC}" type="parTrans" cxnId="{8DF4F04E-43D9-4F05-9E1D-105119B8438D}">
      <dgm:prSet/>
      <dgm:spPr/>
      <dgm:t>
        <a:bodyPr/>
        <a:lstStyle/>
        <a:p>
          <a:endParaRPr lang="en-AU"/>
        </a:p>
      </dgm:t>
    </dgm:pt>
    <dgm:pt modelId="{695A2FC9-D643-462A-A172-BF4562DE8B38}" type="sibTrans" cxnId="{8DF4F04E-43D9-4F05-9E1D-105119B8438D}">
      <dgm:prSet/>
      <dgm:spPr/>
      <dgm:t>
        <a:bodyPr/>
        <a:lstStyle/>
        <a:p>
          <a:endParaRPr lang="en-AU"/>
        </a:p>
      </dgm:t>
    </dgm:pt>
    <dgm:pt modelId="{E5EB0F03-E5B5-4A92-A9E7-7F4665EB7138}">
      <dgm:prSet phldr="0"/>
      <dgm:spPr/>
      <dgm:t>
        <a:bodyPr/>
        <a:lstStyle/>
        <a:p>
          <a:pPr rtl="0"/>
          <a:r>
            <a:rPr lang="en-US" dirty="0">
              <a:solidFill>
                <a:schemeClr val="tx1"/>
              </a:solidFill>
              <a:latin typeface="Segoe UI"/>
              <a:cs typeface="Segoe UI"/>
            </a:rPr>
            <a:t>Helps to develop your thesis</a:t>
          </a:r>
        </a:p>
      </dgm:t>
    </dgm:pt>
    <dgm:pt modelId="{6A7C5CB2-C1A0-442D-A89B-8A7F18D2329D}" type="parTrans" cxnId="{83C9CF29-4B79-4C85-9357-422E0352B57A}">
      <dgm:prSet/>
      <dgm:spPr/>
      <dgm:t>
        <a:bodyPr/>
        <a:lstStyle/>
        <a:p>
          <a:endParaRPr lang="en-AU"/>
        </a:p>
      </dgm:t>
    </dgm:pt>
    <dgm:pt modelId="{1EF5F0ED-432C-40C0-982E-17054542D77C}" type="sibTrans" cxnId="{83C9CF29-4B79-4C85-9357-422E0352B57A}">
      <dgm:prSet/>
      <dgm:spPr/>
      <dgm:t>
        <a:bodyPr/>
        <a:lstStyle/>
        <a:p>
          <a:endParaRPr lang="en-AU"/>
        </a:p>
      </dgm:t>
    </dgm:pt>
    <dgm:pt modelId="{2BD0D6C3-5886-4666-AE26-A8E0E83BFE2E}" type="pres">
      <dgm:prSet presAssocID="{2F51C1A0-6177-4850-B241-22D3C7ADC2AD}" presName="Name0" presStyleCnt="0">
        <dgm:presLayoutVars>
          <dgm:dir/>
          <dgm:animLvl val="lvl"/>
          <dgm:resizeHandles val="exact"/>
        </dgm:presLayoutVars>
      </dgm:prSet>
      <dgm:spPr/>
      <dgm:t>
        <a:bodyPr/>
        <a:lstStyle/>
        <a:p>
          <a:endParaRPr lang="en-AU"/>
        </a:p>
      </dgm:t>
    </dgm:pt>
    <dgm:pt modelId="{CEFA8B48-284A-48BB-8611-E68F2E3CCFA5}" type="pres">
      <dgm:prSet presAssocID="{BF29C575-ACBF-4A61-8875-E67BBD3CCBCF}" presName="linNode" presStyleCnt="0"/>
      <dgm:spPr/>
    </dgm:pt>
    <dgm:pt modelId="{E2071B72-5102-4C20-8412-75BBCE1C3E91}" type="pres">
      <dgm:prSet presAssocID="{BF29C575-ACBF-4A61-8875-E67BBD3CCBCF}" presName="parentText" presStyleLbl="node1" presStyleIdx="0" presStyleCnt="4">
        <dgm:presLayoutVars>
          <dgm:chMax val="1"/>
          <dgm:bulletEnabled val="1"/>
        </dgm:presLayoutVars>
      </dgm:prSet>
      <dgm:spPr/>
      <dgm:t>
        <a:bodyPr/>
        <a:lstStyle/>
        <a:p>
          <a:endParaRPr lang="en-AU"/>
        </a:p>
      </dgm:t>
    </dgm:pt>
    <dgm:pt modelId="{6638D53A-4B2D-4B82-9C55-1AF4E3635BF4}" type="pres">
      <dgm:prSet presAssocID="{BF29C575-ACBF-4A61-8875-E67BBD3CCBCF}" presName="descendantText" presStyleLbl="alignAccFollowNode1" presStyleIdx="0" presStyleCnt="4">
        <dgm:presLayoutVars>
          <dgm:bulletEnabled val="1"/>
        </dgm:presLayoutVars>
      </dgm:prSet>
      <dgm:spPr/>
      <dgm:t>
        <a:bodyPr/>
        <a:lstStyle/>
        <a:p>
          <a:endParaRPr lang="en-AU"/>
        </a:p>
      </dgm:t>
    </dgm:pt>
    <dgm:pt modelId="{B4901175-C015-4D99-B194-00ABC820634C}" type="pres">
      <dgm:prSet presAssocID="{FFBDE095-486D-4D5F-B726-C4674C01D662}" presName="sp" presStyleCnt="0"/>
      <dgm:spPr/>
    </dgm:pt>
    <dgm:pt modelId="{8A04E4A5-6180-401A-BD33-5BF19B800A94}" type="pres">
      <dgm:prSet presAssocID="{2E2343F7-C625-4090-81E7-A84828863F0A}" presName="linNode" presStyleCnt="0"/>
      <dgm:spPr/>
    </dgm:pt>
    <dgm:pt modelId="{B6DC5F71-6097-492A-B94E-96594ED7E399}" type="pres">
      <dgm:prSet presAssocID="{2E2343F7-C625-4090-81E7-A84828863F0A}" presName="parentText" presStyleLbl="node1" presStyleIdx="1" presStyleCnt="4">
        <dgm:presLayoutVars>
          <dgm:chMax val="1"/>
          <dgm:bulletEnabled val="1"/>
        </dgm:presLayoutVars>
      </dgm:prSet>
      <dgm:spPr/>
      <dgm:t>
        <a:bodyPr/>
        <a:lstStyle/>
        <a:p>
          <a:endParaRPr lang="en-AU"/>
        </a:p>
      </dgm:t>
    </dgm:pt>
    <dgm:pt modelId="{8B59C1BB-9DBC-42C6-A9F7-BAEE91FA67E8}" type="pres">
      <dgm:prSet presAssocID="{2E2343F7-C625-4090-81E7-A84828863F0A}" presName="descendantText" presStyleLbl="alignAccFollowNode1" presStyleIdx="1" presStyleCnt="4">
        <dgm:presLayoutVars>
          <dgm:bulletEnabled val="1"/>
        </dgm:presLayoutVars>
      </dgm:prSet>
      <dgm:spPr/>
      <dgm:t>
        <a:bodyPr/>
        <a:lstStyle/>
        <a:p>
          <a:endParaRPr lang="en-AU"/>
        </a:p>
      </dgm:t>
    </dgm:pt>
    <dgm:pt modelId="{71B77BBB-D653-4C72-89A0-02A85CCE00F1}" type="pres">
      <dgm:prSet presAssocID="{FC7C4E0D-2903-41D2-AABD-91CE784B15FE}" presName="sp" presStyleCnt="0"/>
      <dgm:spPr/>
    </dgm:pt>
    <dgm:pt modelId="{4DC31787-DACF-4B99-BBFF-4BD3AF014AD2}" type="pres">
      <dgm:prSet presAssocID="{67897230-8D50-49A2-8C5E-21DEDC9C9001}" presName="linNode" presStyleCnt="0"/>
      <dgm:spPr/>
    </dgm:pt>
    <dgm:pt modelId="{37B90689-9703-4D2F-8AF1-0DE423DDB379}" type="pres">
      <dgm:prSet presAssocID="{67897230-8D50-49A2-8C5E-21DEDC9C9001}" presName="parentText" presStyleLbl="node1" presStyleIdx="2" presStyleCnt="4">
        <dgm:presLayoutVars>
          <dgm:chMax val="1"/>
          <dgm:bulletEnabled val="1"/>
        </dgm:presLayoutVars>
      </dgm:prSet>
      <dgm:spPr/>
      <dgm:t>
        <a:bodyPr/>
        <a:lstStyle/>
        <a:p>
          <a:endParaRPr lang="en-AU"/>
        </a:p>
      </dgm:t>
    </dgm:pt>
    <dgm:pt modelId="{F6151680-20FF-4079-BBBC-1689DDFE882C}" type="pres">
      <dgm:prSet presAssocID="{67897230-8D50-49A2-8C5E-21DEDC9C9001}" presName="descendantText" presStyleLbl="alignAccFollowNode1" presStyleIdx="2" presStyleCnt="4">
        <dgm:presLayoutVars>
          <dgm:bulletEnabled val="1"/>
        </dgm:presLayoutVars>
      </dgm:prSet>
      <dgm:spPr/>
      <dgm:t>
        <a:bodyPr/>
        <a:lstStyle/>
        <a:p>
          <a:endParaRPr lang="en-AU"/>
        </a:p>
      </dgm:t>
    </dgm:pt>
    <dgm:pt modelId="{996DF0B1-7637-4487-8B08-446BAC2DC2E6}" type="pres">
      <dgm:prSet presAssocID="{30338D80-BF14-44C7-B8E8-F5476F1BF574}" presName="sp" presStyleCnt="0"/>
      <dgm:spPr/>
    </dgm:pt>
    <dgm:pt modelId="{2717D1B2-562E-4EBE-BF88-18D7B4554090}" type="pres">
      <dgm:prSet presAssocID="{3EE8E370-9267-4083-BACB-E58494935EE0}" presName="linNode" presStyleCnt="0"/>
      <dgm:spPr/>
    </dgm:pt>
    <dgm:pt modelId="{E2E147E5-E62E-46A7-A583-89049DD950B3}" type="pres">
      <dgm:prSet presAssocID="{3EE8E370-9267-4083-BACB-E58494935EE0}" presName="parentText" presStyleLbl="node1" presStyleIdx="3" presStyleCnt="4">
        <dgm:presLayoutVars>
          <dgm:chMax val="1"/>
          <dgm:bulletEnabled val="1"/>
        </dgm:presLayoutVars>
      </dgm:prSet>
      <dgm:spPr/>
      <dgm:t>
        <a:bodyPr/>
        <a:lstStyle/>
        <a:p>
          <a:endParaRPr lang="en-AU"/>
        </a:p>
      </dgm:t>
    </dgm:pt>
    <dgm:pt modelId="{E70C8D5F-80F2-431F-B1F6-C1EA60D9ECEB}" type="pres">
      <dgm:prSet presAssocID="{3EE8E370-9267-4083-BACB-E58494935EE0}" presName="descendantText" presStyleLbl="alignAccFollowNode1" presStyleIdx="3" presStyleCnt="4">
        <dgm:presLayoutVars>
          <dgm:bulletEnabled val="1"/>
        </dgm:presLayoutVars>
      </dgm:prSet>
      <dgm:spPr/>
      <dgm:t>
        <a:bodyPr/>
        <a:lstStyle/>
        <a:p>
          <a:endParaRPr lang="en-AU"/>
        </a:p>
      </dgm:t>
    </dgm:pt>
  </dgm:ptLst>
  <dgm:cxnLst>
    <dgm:cxn modelId="{B1A83750-AADF-423F-AB04-272FF9B62D57}" srcId="{2E2343F7-C625-4090-81E7-A84828863F0A}" destId="{E2F27FDC-2EBF-4DFB-AE83-849C3648F817}" srcOrd="0" destOrd="0" parTransId="{373CD417-B461-4DF2-B76E-E2276CBBB8D0}" sibTransId="{50B88701-884A-4555-BA9F-A2EC79E507C7}"/>
    <dgm:cxn modelId="{2A0E212D-FB27-428F-82EB-107F674826D9}" type="presOf" srcId="{E5EB0F03-E5B5-4A92-A9E7-7F4665EB7138}" destId="{6638D53A-4B2D-4B82-9C55-1AF4E3635BF4}" srcOrd="0" destOrd="1" presId="urn:microsoft.com/office/officeart/2005/8/layout/vList5"/>
    <dgm:cxn modelId="{D292D4BB-49A5-4835-B178-994BAD7EE8D1}" srcId="{2F51C1A0-6177-4850-B241-22D3C7ADC2AD}" destId="{3EE8E370-9267-4083-BACB-E58494935EE0}" srcOrd="3" destOrd="0" parTransId="{244E3B8C-965F-4115-9069-EF3486C42DB1}" sibTransId="{6C9F1545-5C0E-465A-A2D5-E20CB923CADE}"/>
    <dgm:cxn modelId="{930F5D3C-5557-481F-87ED-CBEC01A1EEEC}" type="presOf" srcId="{2229A724-AE7C-4DC6-B620-89EBE3C42985}" destId="{F6151680-20FF-4079-BBBC-1689DDFE882C}" srcOrd="0" destOrd="0" presId="urn:microsoft.com/office/officeart/2005/8/layout/vList5"/>
    <dgm:cxn modelId="{6F9B1610-E243-4C09-B6D4-018E6E3E13D4}" srcId="{2F51C1A0-6177-4850-B241-22D3C7ADC2AD}" destId="{67897230-8D50-49A2-8C5E-21DEDC9C9001}" srcOrd="2" destOrd="0" parTransId="{10EF78B9-7E2D-4A54-A4E8-68C9C7735603}" sibTransId="{30338D80-BF14-44C7-B8E8-F5476F1BF574}"/>
    <dgm:cxn modelId="{8DF4F04E-43D9-4F05-9E1D-105119B8438D}" srcId="{BF29C575-ACBF-4A61-8875-E67BBD3CCBCF}" destId="{0FCEC9C1-4BBA-402E-A8E0-5D345CB7DC9C}" srcOrd="0" destOrd="0" parTransId="{FF128E8C-6578-49FB-8BC4-EA39AEAAA4EC}" sibTransId="{695A2FC9-D643-462A-A172-BF4562DE8B38}"/>
    <dgm:cxn modelId="{87C2F3C3-636C-4754-B887-E1620E1B6834}" type="presOf" srcId="{E2F27FDC-2EBF-4DFB-AE83-849C3648F817}" destId="{8B59C1BB-9DBC-42C6-A9F7-BAEE91FA67E8}" srcOrd="0" destOrd="0" presId="urn:microsoft.com/office/officeart/2005/8/layout/vList5"/>
    <dgm:cxn modelId="{D2BCACFD-C5CC-4E79-A492-38F5E0755F5A}" srcId="{2F51C1A0-6177-4850-B241-22D3C7ADC2AD}" destId="{BF29C575-ACBF-4A61-8875-E67BBD3CCBCF}" srcOrd="0" destOrd="0" parTransId="{D0E27416-96B8-4EE9-AFC1-E2FAC4BD3942}" sibTransId="{FFBDE095-486D-4D5F-B726-C4674C01D662}"/>
    <dgm:cxn modelId="{20E46A56-E4D0-48C1-A6A9-96529219F664}" type="presOf" srcId="{BF29C575-ACBF-4A61-8875-E67BBD3CCBCF}" destId="{E2071B72-5102-4C20-8412-75BBCE1C3E91}" srcOrd="0" destOrd="0" presId="urn:microsoft.com/office/officeart/2005/8/layout/vList5"/>
    <dgm:cxn modelId="{9335AFFE-1549-46C2-94C4-7AD7DCFD6FC0}" type="presOf" srcId="{19B7762D-39C8-428C-B77C-47D3A8B92B3B}" destId="{E70C8D5F-80F2-431F-B1F6-C1EA60D9ECEB}" srcOrd="0" destOrd="0" presId="urn:microsoft.com/office/officeart/2005/8/layout/vList5"/>
    <dgm:cxn modelId="{7A29F2EF-5052-4486-98C3-1A19236B5043}" type="presOf" srcId="{7EF4C56C-E05C-45E4-8685-79167548A517}" destId="{8B59C1BB-9DBC-42C6-A9F7-BAEE91FA67E8}" srcOrd="0" destOrd="1" presId="urn:microsoft.com/office/officeart/2005/8/layout/vList5"/>
    <dgm:cxn modelId="{2FDE17A0-2DC2-4FF9-8108-9119DBBB2AE7}" srcId="{2E2343F7-C625-4090-81E7-A84828863F0A}" destId="{7EF4C56C-E05C-45E4-8685-79167548A517}" srcOrd="1" destOrd="0" parTransId="{F1ACCF93-AD8B-4EEC-8A7A-1B11B02BBBCE}" sibTransId="{BA649206-DF1D-46BD-8E36-D4588F762026}"/>
    <dgm:cxn modelId="{41D1F97A-BAA1-43EA-8242-157CF0634697}" srcId="{3EE8E370-9267-4083-BACB-E58494935EE0}" destId="{19B7762D-39C8-428C-B77C-47D3A8B92B3B}" srcOrd="0" destOrd="0" parTransId="{BA812184-24FD-4C74-A6BB-453344825F91}" sibTransId="{05BDF23C-AD49-4B21-8678-0765E58D530A}"/>
    <dgm:cxn modelId="{83C9CF29-4B79-4C85-9357-422E0352B57A}" srcId="{BF29C575-ACBF-4A61-8875-E67BBD3CCBCF}" destId="{E5EB0F03-E5B5-4A92-A9E7-7F4665EB7138}" srcOrd="1" destOrd="0" parTransId="{6A7C5CB2-C1A0-442D-A89B-8A7F18D2329D}" sibTransId="{1EF5F0ED-432C-40C0-982E-17054542D77C}"/>
    <dgm:cxn modelId="{69BCCD8E-B22E-4D14-AA00-41C791D38F2D}" type="presOf" srcId="{67897230-8D50-49A2-8C5E-21DEDC9C9001}" destId="{37B90689-9703-4D2F-8AF1-0DE423DDB379}" srcOrd="0" destOrd="0" presId="urn:microsoft.com/office/officeart/2005/8/layout/vList5"/>
    <dgm:cxn modelId="{E9E4B3B5-495B-458A-8273-167451AFE4D0}" srcId="{2F51C1A0-6177-4850-B241-22D3C7ADC2AD}" destId="{2E2343F7-C625-4090-81E7-A84828863F0A}" srcOrd="1" destOrd="0" parTransId="{4EDF9D90-378B-4130-B813-11326AEBC832}" sibTransId="{FC7C4E0D-2903-41D2-AABD-91CE784B15FE}"/>
    <dgm:cxn modelId="{83AB65D3-48F6-49D3-8F9D-56085CA2C609}" srcId="{67897230-8D50-49A2-8C5E-21DEDC9C9001}" destId="{2229A724-AE7C-4DC6-B620-89EBE3C42985}" srcOrd="0" destOrd="0" parTransId="{300616E7-A307-42BF-982B-5613E4A53500}" sibTransId="{A61C9DC9-EF3E-4539-97EB-B3A93648D43D}"/>
    <dgm:cxn modelId="{8F19AA54-7058-49EA-AB46-0B83CD58BDF4}" type="presOf" srcId="{2E2343F7-C625-4090-81E7-A84828863F0A}" destId="{B6DC5F71-6097-492A-B94E-96594ED7E399}" srcOrd="0" destOrd="0" presId="urn:microsoft.com/office/officeart/2005/8/layout/vList5"/>
    <dgm:cxn modelId="{071A8B8A-EC5C-4DB0-A8AE-F954A737E226}" type="presOf" srcId="{2F51C1A0-6177-4850-B241-22D3C7ADC2AD}" destId="{2BD0D6C3-5886-4666-AE26-A8E0E83BFE2E}" srcOrd="0" destOrd="0" presId="urn:microsoft.com/office/officeart/2005/8/layout/vList5"/>
    <dgm:cxn modelId="{659AA62E-B029-4FF8-9346-2EB2304AE8C6}" type="presOf" srcId="{0FCEC9C1-4BBA-402E-A8E0-5D345CB7DC9C}" destId="{6638D53A-4B2D-4B82-9C55-1AF4E3635BF4}" srcOrd="0" destOrd="0" presId="urn:microsoft.com/office/officeart/2005/8/layout/vList5"/>
    <dgm:cxn modelId="{D0B22B02-C83D-43F3-9B71-4455FAC04FD2}" type="presOf" srcId="{3EE8E370-9267-4083-BACB-E58494935EE0}" destId="{E2E147E5-E62E-46A7-A583-89049DD950B3}" srcOrd="0" destOrd="0" presId="urn:microsoft.com/office/officeart/2005/8/layout/vList5"/>
    <dgm:cxn modelId="{1FF32D30-BCBE-4994-A419-96347A3821F0}" type="presParOf" srcId="{2BD0D6C3-5886-4666-AE26-A8E0E83BFE2E}" destId="{CEFA8B48-284A-48BB-8611-E68F2E3CCFA5}" srcOrd="0" destOrd="0" presId="urn:microsoft.com/office/officeart/2005/8/layout/vList5"/>
    <dgm:cxn modelId="{5EC41844-F85D-4B9F-A6F6-1E1105EE4330}" type="presParOf" srcId="{CEFA8B48-284A-48BB-8611-E68F2E3CCFA5}" destId="{E2071B72-5102-4C20-8412-75BBCE1C3E91}" srcOrd="0" destOrd="0" presId="urn:microsoft.com/office/officeart/2005/8/layout/vList5"/>
    <dgm:cxn modelId="{B3877EBD-24AD-40B5-86DE-70562EADA06B}" type="presParOf" srcId="{CEFA8B48-284A-48BB-8611-E68F2E3CCFA5}" destId="{6638D53A-4B2D-4B82-9C55-1AF4E3635BF4}" srcOrd="1" destOrd="0" presId="urn:microsoft.com/office/officeart/2005/8/layout/vList5"/>
    <dgm:cxn modelId="{5B416D06-1789-4B09-8B87-FB280F24E589}" type="presParOf" srcId="{2BD0D6C3-5886-4666-AE26-A8E0E83BFE2E}" destId="{B4901175-C015-4D99-B194-00ABC820634C}" srcOrd="1" destOrd="0" presId="urn:microsoft.com/office/officeart/2005/8/layout/vList5"/>
    <dgm:cxn modelId="{E1DF813C-978F-46F9-A7F8-8A00982EC83D}" type="presParOf" srcId="{2BD0D6C3-5886-4666-AE26-A8E0E83BFE2E}" destId="{8A04E4A5-6180-401A-BD33-5BF19B800A94}" srcOrd="2" destOrd="0" presId="urn:microsoft.com/office/officeart/2005/8/layout/vList5"/>
    <dgm:cxn modelId="{B7C73C5D-BEBF-4AD8-B6F3-3D41A95E094E}" type="presParOf" srcId="{8A04E4A5-6180-401A-BD33-5BF19B800A94}" destId="{B6DC5F71-6097-492A-B94E-96594ED7E399}" srcOrd="0" destOrd="0" presId="urn:microsoft.com/office/officeart/2005/8/layout/vList5"/>
    <dgm:cxn modelId="{6854B68C-6D90-45A7-A917-CC4E60810B6A}" type="presParOf" srcId="{8A04E4A5-6180-401A-BD33-5BF19B800A94}" destId="{8B59C1BB-9DBC-42C6-A9F7-BAEE91FA67E8}" srcOrd="1" destOrd="0" presId="urn:microsoft.com/office/officeart/2005/8/layout/vList5"/>
    <dgm:cxn modelId="{49C5F878-3BD9-44BD-A7D4-A9EBFCCC38CE}" type="presParOf" srcId="{2BD0D6C3-5886-4666-AE26-A8E0E83BFE2E}" destId="{71B77BBB-D653-4C72-89A0-02A85CCE00F1}" srcOrd="3" destOrd="0" presId="urn:microsoft.com/office/officeart/2005/8/layout/vList5"/>
    <dgm:cxn modelId="{ED04BC56-6E24-49BD-B990-783DE7E35660}" type="presParOf" srcId="{2BD0D6C3-5886-4666-AE26-A8E0E83BFE2E}" destId="{4DC31787-DACF-4B99-BBFF-4BD3AF014AD2}" srcOrd="4" destOrd="0" presId="urn:microsoft.com/office/officeart/2005/8/layout/vList5"/>
    <dgm:cxn modelId="{AB353CB5-F349-4580-B557-6EA799665AE0}" type="presParOf" srcId="{4DC31787-DACF-4B99-BBFF-4BD3AF014AD2}" destId="{37B90689-9703-4D2F-8AF1-0DE423DDB379}" srcOrd="0" destOrd="0" presId="urn:microsoft.com/office/officeart/2005/8/layout/vList5"/>
    <dgm:cxn modelId="{7BC96182-0AD2-4657-AA08-BE0195185680}" type="presParOf" srcId="{4DC31787-DACF-4B99-BBFF-4BD3AF014AD2}" destId="{F6151680-20FF-4079-BBBC-1689DDFE882C}" srcOrd="1" destOrd="0" presId="urn:microsoft.com/office/officeart/2005/8/layout/vList5"/>
    <dgm:cxn modelId="{B2299406-5BA4-4554-A47A-23D1FD868988}" type="presParOf" srcId="{2BD0D6C3-5886-4666-AE26-A8E0E83BFE2E}" destId="{996DF0B1-7637-4487-8B08-446BAC2DC2E6}" srcOrd="5" destOrd="0" presId="urn:microsoft.com/office/officeart/2005/8/layout/vList5"/>
    <dgm:cxn modelId="{B2548065-0FFD-42A1-B4F0-C7EFA569D49F}" type="presParOf" srcId="{2BD0D6C3-5886-4666-AE26-A8E0E83BFE2E}" destId="{2717D1B2-562E-4EBE-BF88-18D7B4554090}" srcOrd="6" destOrd="0" presId="urn:microsoft.com/office/officeart/2005/8/layout/vList5"/>
    <dgm:cxn modelId="{25C1EEEF-1D28-4242-9FA3-5E2CC3E7B0C2}" type="presParOf" srcId="{2717D1B2-562E-4EBE-BF88-18D7B4554090}" destId="{E2E147E5-E62E-46A7-A583-89049DD950B3}" srcOrd="0" destOrd="0" presId="urn:microsoft.com/office/officeart/2005/8/layout/vList5"/>
    <dgm:cxn modelId="{58983C79-7918-4E41-93FD-BCF2607A400D}" type="presParOf" srcId="{2717D1B2-562E-4EBE-BF88-18D7B4554090}" destId="{E70C8D5F-80F2-431F-B1F6-C1EA60D9ECEB}"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ED07F16-314C-B44B-B66F-650FC9D255EB}" type="doc">
      <dgm:prSet loTypeId="urn:microsoft.com/office/officeart/2009/3/layout/HorizontalOrganizationChart" loCatId="hierarchy" qsTypeId="urn:microsoft.com/office/officeart/2005/8/quickstyle/simple4" qsCatId="simple" csTypeId="urn:microsoft.com/office/officeart/2005/8/colors/colorful3" csCatId="colorful" phldr="1"/>
      <dgm:spPr/>
      <dgm:t>
        <a:bodyPr/>
        <a:lstStyle/>
        <a:p>
          <a:endParaRPr lang="en-GB"/>
        </a:p>
      </dgm:t>
    </dgm:pt>
    <dgm:pt modelId="{9147FD75-916C-5347-AC21-E9C99080B12C}">
      <dgm:prSet phldrT="[Text]" custT="1"/>
      <dgm:spPr/>
      <dgm:t>
        <a:bodyPr/>
        <a:lstStyle/>
        <a:p>
          <a:r>
            <a:rPr lang="en-GB" sz="3600" b="1" dirty="0">
              <a:solidFill>
                <a:schemeClr val="accent2"/>
              </a:solidFill>
              <a:latin typeface="Segoe UI" panose="020B0502040204020203" pitchFamily="34" charset="0"/>
              <a:cs typeface="Segoe UI" panose="020B0502040204020203" pitchFamily="34" charset="0"/>
            </a:rPr>
            <a:t>1. Search</a:t>
          </a:r>
          <a:endParaRPr lang="en-GB" sz="3600" dirty="0">
            <a:solidFill>
              <a:schemeClr val="accent2"/>
            </a:solidFill>
            <a:latin typeface="Segoe UI" panose="020B0502040204020203" pitchFamily="34" charset="0"/>
            <a:cs typeface="Segoe UI" panose="020B0502040204020203" pitchFamily="34" charset="0"/>
          </a:endParaRPr>
        </a:p>
      </dgm:t>
    </dgm:pt>
    <dgm:pt modelId="{F8F282CC-B35D-8E45-A568-E4003CD697B0}" type="parTrans" cxnId="{3EC49966-FB9F-0344-BF9A-F01769DCF529}">
      <dgm:prSet/>
      <dgm:spPr/>
      <dgm:t>
        <a:bodyPr/>
        <a:lstStyle/>
        <a:p>
          <a:endParaRPr lang="en-GB"/>
        </a:p>
      </dgm:t>
    </dgm:pt>
    <dgm:pt modelId="{31189EA1-C5CE-8A4E-89A2-7C3ACCE8EE84}" type="sibTrans" cxnId="{3EC49966-FB9F-0344-BF9A-F01769DCF529}">
      <dgm:prSet/>
      <dgm:spPr/>
      <dgm:t>
        <a:bodyPr/>
        <a:lstStyle/>
        <a:p>
          <a:endParaRPr lang="en-GB"/>
        </a:p>
      </dgm:t>
    </dgm:pt>
    <dgm:pt modelId="{B97C0EE2-F5AD-8943-8DD4-3A0FF1D8D407}">
      <dgm:prSet phldrT="[Text]"/>
      <dgm:spPr/>
      <dgm:t>
        <a:bodyPr/>
        <a:lstStyle/>
        <a:p>
          <a:pPr rtl="0"/>
          <a:r>
            <a:rPr lang="en-AU" dirty="0">
              <a:latin typeface="Segoe UI" panose="020B0502040204020203" pitchFamily="34" charset="0"/>
              <a:cs typeface="Segoe UI" panose="020B0502040204020203" pitchFamily="34" charset="0"/>
            </a:rPr>
            <a:t>How is the article laid out? What are the sections?</a:t>
          </a:r>
          <a:endParaRPr lang="en-GB" dirty="0">
            <a:latin typeface="Segoe UI" panose="020B0502040204020203" pitchFamily="34" charset="0"/>
            <a:cs typeface="Segoe UI" panose="020B0502040204020203" pitchFamily="34" charset="0"/>
          </a:endParaRPr>
        </a:p>
      </dgm:t>
    </dgm:pt>
    <dgm:pt modelId="{4A35AF87-D03F-A246-A229-D3D50C35A55C}" type="parTrans" cxnId="{4F9B41C5-B2C3-F84A-927C-51614D688DF7}">
      <dgm:prSet/>
      <dgm:spPr/>
      <dgm:t>
        <a:bodyPr/>
        <a:lstStyle/>
        <a:p>
          <a:endParaRPr lang="en-GB"/>
        </a:p>
      </dgm:t>
    </dgm:pt>
    <dgm:pt modelId="{120F9832-ABCF-D14F-8A7C-79FE751335AE}" type="sibTrans" cxnId="{4F9B41C5-B2C3-F84A-927C-51614D688DF7}">
      <dgm:prSet/>
      <dgm:spPr/>
      <dgm:t>
        <a:bodyPr/>
        <a:lstStyle/>
        <a:p>
          <a:endParaRPr lang="en-GB"/>
        </a:p>
      </dgm:t>
    </dgm:pt>
    <dgm:pt modelId="{A4F580DA-C160-3A48-82E3-874AA92A1E90}">
      <dgm:prSet phldrT="[Text]" custT="1"/>
      <dgm:spPr/>
      <dgm:t>
        <a:bodyPr/>
        <a:lstStyle/>
        <a:p>
          <a:r>
            <a:rPr lang="en-GB" sz="3600" b="1" dirty="0">
              <a:solidFill>
                <a:schemeClr val="accent2"/>
              </a:solidFill>
              <a:latin typeface="Segoe UI" panose="020B0502040204020203" pitchFamily="34" charset="0"/>
              <a:cs typeface="Segoe UI" panose="020B0502040204020203" pitchFamily="34" charset="0"/>
            </a:rPr>
            <a:t>2. Skim</a:t>
          </a:r>
          <a:endParaRPr lang="en-GB" sz="3600" dirty="0">
            <a:solidFill>
              <a:schemeClr val="accent2"/>
            </a:solidFill>
            <a:latin typeface="Segoe UI" panose="020B0502040204020203" pitchFamily="34" charset="0"/>
            <a:cs typeface="Segoe UI" panose="020B0502040204020203" pitchFamily="34" charset="0"/>
          </a:endParaRPr>
        </a:p>
      </dgm:t>
    </dgm:pt>
    <dgm:pt modelId="{5E1FFF63-D2AE-9D48-A535-BFBF1BFB1D33}" type="parTrans" cxnId="{A95BDC82-DA4D-654A-B6F3-E821CFC2AB89}">
      <dgm:prSet/>
      <dgm:spPr/>
      <dgm:t>
        <a:bodyPr/>
        <a:lstStyle/>
        <a:p>
          <a:endParaRPr lang="en-GB"/>
        </a:p>
      </dgm:t>
    </dgm:pt>
    <dgm:pt modelId="{5F772DFF-7CA2-2E45-8FAA-45BB6ADEE762}" type="sibTrans" cxnId="{A95BDC82-DA4D-654A-B6F3-E821CFC2AB89}">
      <dgm:prSet/>
      <dgm:spPr/>
      <dgm:t>
        <a:bodyPr/>
        <a:lstStyle/>
        <a:p>
          <a:endParaRPr lang="en-GB"/>
        </a:p>
      </dgm:t>
    </dgm:pt>
    <dgm:pt modelId="{FB9A1F08-71A6-E547-88E0-CEDEBF466B78}">
      <dgm:prSet phldrT="[Text]"/>
      <dgm:spPr/>
      <dgm:t>
        <a:bodyPr/>
        <a:lstStyle/>
        <a:p>
          <a:pPr rtl="0"/>
          <a:r>
            <a:rPr lang="en-AU" dirty="0">
              <a:latin typeface="Segoe UI" panose="020B0502040204020203" pitchFamily="34" charset="0"/>
              <a:cs typeface="Segoe UI" panose="020B0502040204020203" pitchFamily="34" charset="0"/>
            </a:rPr>
            <a:t>What are the key ideas in the abstract, key words, intro, headings, topic</a:t>
          </a:r>
          <a:r>
            <a:rPr lang="en-AU" baseline="0" dirty="0">
              <a:latin typeface="Segoe UI" panose="020B0502040204020203" pitchFamily="34" charset="0"/>
              <a:cs typeface="Segoe UI" panose="020B0502040204020203" pitchFamily="34" charset="0"/>
            </a:rPr>
            <a:t> </a:t>
          </a:r>
          <a:r>
            <a:rPr lang="en-AU" dirty="0">
              <a:latin typeface="Segoe UI" panose="020B0502040204020203" pitchFamily="34" charset="0"/>
              <a:cs typeface="Segoe UI" panose="020B0502040204020203" pitchFamily="34" charset="0"/>
            </a:rPr>
            <a:t>sentences?</a:t>
          </a:r>
          <a:endParaRPr lang="en-GB" dirty="0">
            <a:latin typeface="Segoe UI" panose="020B0502040204020203" pitchFamily="34" charset="0"/>
            <a:cs typeface="Segoe UI" panose="020B0502040204020203" pitchFamily="34" charset="0"/>
          </a:endParaRPr>
        </a:p>
      </dgm:t>
    </dgm:pt>
    <dgm:pt modelId="{A98567B8-5237-504F-827C-5692F8C7AF7A}" type="parTrans" cxnId="{7CE4FC28-89CB-6D41-916B-B701250560DC}">
      <dgm:prSet/>
      <dgm:spPr/>
      <dgm:t>
        <a:bodyPr/>
        <a:lstStyle/>
        <a:p>
          <a:endParaRPr lang="en-GB"/>
        </a:p>
      </dgm:t>
    </dgm:pt>
    <dgm:pt modelId="{1DAF8310-F736-BD44-80F0-935B2DDEA42B}" type="sibTrans" cxnId="{7CE4FC28-89CB-6D41-916B-B701250560DC}">
      <dgm:prSet/>
      <dgm:spPr/>
      <dgm:t>
        <a:bodyPr/>
        <a:lstStyle/>
        <a:p>
          <a:endParaRPr lang="en-GB"/>
        </a:p>
      </dgm:t>
    </dgm:pt>
    <dgm:pt modelId="{EE891E44-F8D5-F148-B342-8D42F39915AE}">
      <dgm:prSet phldrT="[Text]" custT="1"/>
      <dgm:spPr/>
      <dgm:t>
        <a:bodyPr/>
        <a:lstStyle/>
        <a:p>
          <a:r>
            <a:rPr lang="en-GB" sz="3600" b="1" dirty="0">
              <a:solidFill>
                <a:schemeClr val="accent2"/>
              </a:solidFill>
              <a:latin typeface="Segoe UI" panose="020B0502040204020203" pitchFamily="34" charset="0"/>
              <a:cs typeface="Segoe UI" panose="020B0502040204020203" pitchFamily="34" charset="0"/>
            </a:rPr>
            <a:t>3. Select</a:t>
          </a:r>
          <a:endParaRPr lang="en-GB" sz="3600" dirty="0">
            <a:solidFill>
              <a:schemeClr val="accent2"/>
            </a:solidFill>
            <a:latin typeface="Segoe UI" panose="020B0502040204020203" pitchFamily="34" charset="0"/>
            <a:cs typeface="Segoe UI" panose="020B0502040204020203" pitchFamily="34" charset="0"/>
          </a:endParaRPr>
        </a:p>
      </dgm:t>
    </dgm:pt>
    <dgm:pt modelId="{6526A6A0-4425-8B40-861E-A6C9AECA176E}" type="parTrans" cxnId="{50F84941-6E02-F34D-846B-97B003697B85}">
      <dgm:prSet/>
      <dgm:spPr/>
      <dgm:t>
        <a:bodyPr/>
        <a:lstStyle/>
        <a:p>
          <a:endParaRPr lang="en-GB"/>
        </a:p>
      </dgm:t>
    </dgm:pt>
    <dgm:pt modelId="{C5E524E1-94D3-3C4E-80B1-F5269E196059}" type="sibTrans" cxnId="{50F84941-6E02-F34D-846B-97B003697B85}">
      <dgm:prSet/>
      <dgm:spPr/>
      <dgm:t>
        <a:bodyPr/>
        <a:lstStyle/>
        <a:p>
          <a:endParaRPr lang="en-GB"/>
        </a:p>
      </dgm:t>
    </dgm:pt>
    <dgm:pt modelId="{7A6C1CED-16C2-8843-9BF3-55571DB2FE83}">
      <dgm:prSet phldrT="[Text]"/>
      <dgm:spPr/>
      <dgm:t>
        <a:bodyPr/>
        <a:lstStyle/>
        <a:p>
          <a:pPr rtl="0"/>
          <a:r>
            <a:rPr lang="en-AU">
              <a:latin typeface="Segoe UI" panose="020B0502040204020203" pitchFamily="34" charset="0"/>
              <a:cs typeface="Segoe UI" panose="020B0502040204020203" pitchFamily="34" charset="0"/>
            </a:rPr>
            <a:t>Which sections or paragraphs are relevant to me?</a:t>
          </a:r>
          <a:endParaRPr lang="en-GB" dirty="0">
            <a:latin typeface="Segoe UI" panose="020B0502040204020203" pitchFamily="34" charset="0"/>
            <a:cs typeface="Segoe UI" panose="020B0502040204020203" pitchFamily="34" charset="0"/>
          </a:endParaRPr>
        </a:p>
      </dgm:t>
    </dgm:pt>
    <dgm:pt modelId="{4ACD0DDB-4820-FD45-AAE8-3B277CA213EC}" type="parTrans" cxnId="{F348199C-43DA-424B-B4B0-91D52B392BEA}">
      <dgm:prSet/>
      <dgm:spPr/>
      <dgm:t>
        <a:bodyPr/>
        <a:lstStyle/>
        <a:p>
          <a:endParaRPr lang="en-GB"/>
        </a:p>
      </dgm:t>
    </dgm:pt>
    <dgm:pt modelId="{8B056D0D-CC22-A54E-9F4E-3918B97F92B4}" type="sibTrans" cxnId="{F348199C-43DA-424B-B4B0-91D52B392BEA}">
      <dgm:prSet/>
      <dgm:spPr/>
      <dgm:t>
        <a:bodyPr/>
        <a:lstStyle/>
        <a:p>
          <a:endParaRPr lang="en-GB"/>
        </a:p>
      </dgm:t>
    </dgm:pt>
    <dgm:pt modelId="{A481F8D5-7273-BA43-A985-1342A5C82B3E}">
      <dgm:prSet phldrT="[Text]" custT="1"/>
      <dgm:spPr/>
      <dgm:t>
        <a:bodyPr/>
        <a:lstStyle/>
        <a:p>
          <a:pPr rtl="0"/>
          <a:r>
            <a:rPr lang="en-GB" sz="3600" b="1" dirty="0">
              <a:solidFill>
                <a:schemeClr val="accent2"/>
              </a:solidFill>
              <a:latin typeface="Segoe UI" panose="020B0502040204020203" pitchFamily="34" charset="0"/>
              <a:cs typeface="Segoe UI" panose="020B0502040204020203" pitchFamily="34" charset="0"/>
            </a:rPr>
            <a:t>4. Study</a:t>
          </a:r>
          <a:endParaRPr lang="en-GB" sz="3600" dirty="0">
            <a:solidFill>
              <a:schemeClr val="accent2"/>
            </a:solidFill>
            <a:latin typeface="Segoe UI" panose="020B0502040204020203" pitchFamily="34" charset="0"/>
            <a:cs typeface="Segoe UI" panose="020B0502040204020203" pitchFamily="34" charset="0"/>
          </a:endParaRPr>
        </a:p>
      </dgm:t>
    </dgm:pt>
    <dgm:pt modelId="{095E5C46-04F2-7640-B7A6-6633EDB6A2B2}" type="parTrans" cxnId="{3321A238-CAE6-CD4B-AD8B-681A68A8A8CA}">
      <dgm:prSet/>
      <dgm:spPr/>
      <dgm:t>
        <a:bodyPr/>
        <a:lstStyle/>
        <a:p>
          <a:endParaRPr lang="en-GB"/>
        </a:p>
      </dgm:t>
    </dgm:pt>
    <dgm:pt modelId="{2E65C110-10F0-F944-9E98-3C5FAE154DAB}" type="sibTrans" cxnId="{3321A238-CAE6-CD4B-AD8B-681A68A8A8CA}">
      <dgm:prSet/>
      <dgm:spPr/>
      <dgm:t>
        <a:bodyPr/>
        <a:lstStyle/>
        <a:p>
          <a:endParaRPr lang="en-GB"/>
        </a:p>
      </dgm:t>
    </dgm:pt>
    <dgm:pt modelId="{CA645AEA-BAAD-2A4F-9857-FC9AB31BE8FB}">
      <dgm:prSet phldrT="[Text]"/>
      <dgm:spPr/>
      <dgm:t>
        <a:bodyPr/>
        <a:lstStyle/>
        <a:p>
          <a:pPr rtl="0"/>
          <a:r>
            <a:rPr lang="en-GB">
              <a:latin typeface="Segoe UI" panose="020B0502040204020203" pitchFamily="34" charset="0"/>
              <a:cs typeface="Segoe UI" panose="020B0502040204020203" pitchFamily="34" charset="0"/>
            </a:rPr>
            <a:t>Closely read the relevant parts and take notes</a:t>
          </a:r>
          <a:endParaRPr lang="en-GB" dirty="0">
            <a:latin typeface="Segoe UI" panose="020B0502040204020203" pitchFamily="34" charset="0"/>
            <a:cs typeface="Segoe UI" panose="020B0502040204020203" pitchFamily="34" charset="0"/>
          </a:endParaRPr>
        </a:p>
      </dgm:t>
    </dgm:pt>
    <dgm:pt modelId="{5B21D284-6628-B049-9C14-941DB9FD3B56}" type="parTrans" cxnId="{B69607E2-93D4-464D-87D1-8538428B73B8}">
      <dgm:prSet/>
      <dgm:spPr/>
      <dgm:t>
        <a:bodyPr/>
        <a:lstStyle/>
        <a:p>
          <a:endParaRPr lang="en-GB"/>
        </a:p>
      </dgm:t>
    </dgm:pt>
    <dgm:pt modelId="{A127CA73-B129-0F47-924B-A75DB604F451}" type="sibTrans" cxnId="{B69607E2-93D4-464D-87D1-8538428B73B8}">
      <dgm:prSet/>
      <dgm:spPr/>
      <dgm:t>
        <a:bodyPr/>
        <a:lstStyle/>
        <a:p>
          <a:endParaRPr lang="en-GB"/>
        </a:p>
      </dgm:t>
    </dgm:pt>
    <dgm:pt modelId="{10CE4749-DD59-47BC-9DE6-3C0F2393EC50}">
      <dgm:prSet phldrT="[Text]" custT="1"/>
      <dgm:spPr/>
      <dgm:t>
        <a:bodyPr/>
        <a:lstStyle/>
        <a:p>
          <a:r>
            <a:rPr lang="en-GB" sz="3600" b="1" dirty="0">
              <a:latin typeface="Segoe UI" panose="020B0502040204020203" pitchFamily="34" charset="0"/>
              <a:cs typeface="Segoe UI" panose="020B0502040204020203" pitchFamily="34" charset="0"/>
            </a:rPr>
            <a:t>PURPOSE – </a:t>
          </a:r>
          <a:r>
            <a:rPr lang="en-GB" sz="3600" dirty="0">
              <a:latin typeface="Segoe UI" panose="020B0502040204020203" pitchFamily="34" charset="0"/>
              <a:cs typeface="Segoe UI" panose="020B0502040204020203" pitchFamily="34" charset="0"/>
            </a:rPr>
            <a:t>Why am I reading this? What information do I need? How much time and energy is it worth? </a:t>
          </a:r>
          <a:endParaRPr lang="en-GB" sz="3600" b="1" dirty="0">
            <a:latin typeface="Segoe UI" panose="020B0502040204020203" pitchFamily="34" charset="0"/>
            <a:cs typeface="Segoe UI" panose="020B0502040204020203" pitchFamily="34" charset="0"/>
          </a:endParaRPr>
        </a:p>
      </dgm:t>
    </dgm:pt>
    <dgm:pt modelId="{D4C535EE-6E3F-478E-BB43-A188EF898F87}" type="parTrans" cxnId="{9F6B2588-4024-4041-8371-A53E70B827CB}">
      <dgm:prSet/>
      <dgm:spPr/>
      <dgm:t>
        <a:bodyPr/>
        <a:lstStyle/>
        <a:p>
          <a:endParaRPr lang="en-AU"/>
        </a:p>
      </dgm:t>
    </dgm:pt>
    <dgm:pt modelId="{2F6A8F39-8E31-411E-93D2-448B404CA76C}" type="sibTrans" cxnId="{9F6B2588-4024-4041-8371-A53E70B827CB}">
      <dgm:prSet/>
      <dgm:spPr/>
      <dgm:t>
        <a:bodyPr/>
        <a:lstStyle/>
        <a:p>
          <a:endParaRPr lang="en-AU"/>
        </a:p>
      </dgm:t>
    </dgm:pt>
    <dgm:pt modelId="{65A55C7E-2F26-483F-AEEA-8D319DF40FA1}" type="pres">
      <dgm:prSet presAssocID="{5ED07F16-314C-B44B-B66F-650FC9D255EB}" presName="hierChild1" presStyleCnt="0">
        <dgm:presLayoutVars>
          <dgm:orgChart val="1"/>
          <dgm:chPref val="1"/>
          <dgm:dir/>
          <dgm:animOne val="branch"/>
          <dgm:animLvl val="lvl"/>
          <dgm:resizeHandles/>
        </dgm:presLayoutVars>
      </dgm:prSet>
      <dgm:spPr/>
      <dgm:t>
        <a:bodyPr/>
        <a:lstStyle/>
        <a:p>
          <a:endParaRPr lang="en-AU"/>
        </a:p>
      </dgm:t>
    </dgm:pt>
    <dgm:pt modelId="{C3B0ADB6-17CF-46CB-8DC4-91371D2492F5}" type="pres">
      <dgm:prSet presAssocID="{10CE4749-DD59-47BC-9DE6-3C0F2393EC50}" presName="hierRoot1" presStyleCnt="0">
        <dgm:presLayoutVars>
          <dgm:hierBranch val="init"/>
        </dgm:presLayoutVars>
      </dgm:prSet>
      <dgm:spPr/>
    </dgm:pt>
    <dgm:pt modelId="{B074C2D0-3D26-4008-BFA2-34D02630DB81}" type="pres">
      <dgm:prSet presAssocID="{10CE4749-DD59-47BC-9DE6-3C0F2393EC50}" presName="rootComposite1" presStyleCnt="0"/>
      <dgm:spPr/>
    </dgm:pt>
    <dgm:pt modelId="{C4F6BFA0-24B0-4339-AC4E-40FECE437A34}" type="pres">
      <dgm:prSet presAssocID="{10CE4749-DD59-47BC-9DE6-3C0F2393EC50}" presName="rootText1" presStyleLbl="node0" presStyleIdx="0" presStyleCnt="1" custScaleX="122629" custScaleY="595481">
        <dgm:presLayoutVars>
          <dgm:chPref val="3"/>
        </dgm:presLayoutVars>
      </dgm:prSet>
      <dgm:spPr/>
      <dgm:t>
        <a:bodyPr/>
        <a:lstStyle/>
        <a:p>
          <a:endParaRPr lang="en-AU"/>
        </a:p>
      </dgm:t>
    </dgm:pt>
    <dgm:pt modelId="{55069742-E09B-4226-92DD-94E65AC264E4}" type="pres">
      <dgm:prSet presAssocID="{10CE4749-DD59-47BC-9DE6-3C0F2393EC50}" presName="rootConnector1" presStyleLbl="node1" presStyleIdx="0" presStyleCnt="0"/>
      <dgm:spPr/>
      <dgm:t>
        <a:bodyPr/>
        <a:lstStyle/>
        <a:p>
          <a:endParaRPr lang="en-AU"/>
        </a:p>
      </dgm:t>
    </dgm:pt>
    <dgm:pt modelId="{CE3F6CD6-27B7-46BB-9D16-55D9F941BA07}" type="pres">
      <dgm:prSet presAssocID="{10CE4749-DD59-47BC-9DE6-3C0F2393EC50}" presName="hierChild2" presStyleCnt="0"/>
      <dgm:spPr/>
    </dgm:pt>
    <dgm:pt modelId="{CE5A9CF1-840E-4643-A0DB-0976FDCC0899}" type="pres">
      <dgm:prSet presAssocID="{F8F282CC-B35D-8E45-A568-E4003CD697B0}" presName="Name64" presStyleLbl="parChTrans1D2" presStyleIdx="0" presStyleCnt="4"/>
      <dgm:spPr/>
      <dgm:t>
        <a:bodyPr/>
        <a:lstStyle/>
        <a:p>
          <a:endParaRPr lang="en-AU"/>
        </a:p>
      </dgm:t>
    </dgm:pt>
    <dgm:pt modelId="{C84FE71D-E247-4838-A40C-C91182BB4220}" type="pres">
      <dgm:prSet presAssocID="{9147FD75-916C-5347-AC21-E9C99080B12C}" presName="hierRoot2" presStyleCnt="0">
        <dgm:presLayoutVars>
          <dgm:hierBranch val="init"/>
        </dgm:presLayoutVars>
      </dgm:prSet>
      <dgm:spPr/>
    </dgm:pt>
    <dgm:pt modelId="{A3EFFDBB-B7C9-4010-A648-7A75B0098CE8}" type="pres">
      <dgm:prSet presAssocID="{9147FD75-916C-5347-AC21-E9C99080B12C}" presName="rootComposite" presStyleCnt="0"/>
      <dgm:spPr/>
    </dgm:pt>
    <dgm:pt modelId="{A98715A3-6532-4D7E-95D3-6153B4EF4D59}" type="pres">
      <dgm:prSet presAssocID="{9147FD75-916C-5347-AC21-E9C99080B12C}" presName="rootText" presStyleLbl="node2" presStyleIdx="0" presStyleCnt="4">
        <dgm:presLayoutVars>
          <dgm:chPref val="3"/>
        </dgm:presLayoutVars>
      </dgm:prSet>
      <dgm:spPr/>
      <dgm:t>
        <a:bodyPr/>
        <a:lstStyle/>
        <a:p>
          <a:endParaRPr lang="en-AU"/>
        </a:p>
      </dgm:t>
    </dgm:pt>
    <dgm:pt modelId="{3ED691E0-1732-449E-9402-C3F442121369}" type="pres">
      <dgm:prSet presAssocID="{9147FD75-916C-5347-AC21-E9C99080B12C}" presName="rootConnector" presStyleLbl="node2" presStyleIdx="0" presStyleCnt="4"/>
      <dgm:spPr/>
      <dgm:t>
        <a:bodyPr/>
        <a:lstStyle/>
        <a:p>
          <a:endParaRPr lang="en-AU"/>
        </a:p>
      </dgm:t>
    </dgm:pt>
    <dgm:pt modelId="{652CD85F-E0BF-42BB-9E74-018C75298E78}" type="pres">
      <dgm:prSet presAssocID="{9147FD75-916C-5347-AC21-E9C99080B12C}" presName="hierChild4" presStyleCnt="0"/>
      <dgm:spPr/>
    </dgm:pt>
    <dgm:pt modelId="{82918897-0AF9-4168-80C4-465B778FFBDB}" type="pres">
      <dgm:prSet presAssocID="{4A35AF87-D03F-A246-A229-D3D50C35A55C}" presName="Name64" presStyleLbl="parChTrans1D3" presStyleIdx="0" presStyleCnt="4"/>
      <dgm:spPr/>
      <dgm:t>
        <a:bodyPr/>
        <a:lstStyle/>
        <a:p>
          <a:endParaRPr lang="en-AU"/>
        </a:p>
      </dgm:t>
    </dgm:pt>
    <dgm:pt modelId="{AA1E9172-A054-4E32-AC99-DDD9E8522315}" type="pres">
      <dgm:prSet presAssocID="{B97C0EE2-F5AD-8943-8DD4-3A0FF1D8D407}" presName="hierRoot2" presStyleCnt="0">
        <dgm:presLayoutVars>
          <dgm:hierBranch val="init"/>
        </dgm:presLayoutVars>
      </dgm:prSet>
      <dgm:spPr/>
    </dgm:pt>
    <dgm:pt modelId="{A2FC5731-BB36-42D3-9626-B228EECE0A9C}" type="pres">
      <dgm:prSet presAssocID="{B97C0EE2-F5AD-8943-8DD4-3A0FF1D8D407}" presName="rootComposite" presStyleCnt="0"/>
      <dgm:spPr/>
    </dgm:pt>
    <dgm:pt modelId="{4D2DC736-A400-47A0-A8AA-A6BB6ADD68AB}" type="pres">
      <dgm:prSet presAssocID="{B97C0EE2-F5AD-8943-8DD4-3A0FF1D8D407}" presName="rootText" presStyleLbl="node3" presStyleIdx="0" presStyleCnt="4">
        <dgm:presLayoutVars>
          <dgm:chPref val="3"/>
        </dgm:presLayoutVars>
      </dgm:prSet>
      <dgm:spPr/>
      <dgm:t>
        <a:bodyPr/>
        <a:lstStyle/>
        <a:p>
          <a:endParaRPr lang="en-AU"/>
        </a:p>
      </dgm:t>
    </dgm:pt>
    <dgm:pt modelId="{177BD7D3-5837-4268-869F-9A5797B4D936}" type="pres">
      <dgm:prSet presAssocID="{B97C0EE2-F5AD-8943-8DD4-3A0FF1D8D407}" presName="rootConnector" presStyleLbl="node3" presStyleIdx="0" presStyleCnt="4"/>
      <dgm:spPr/>
      <dgm:t>
        <a:bodyPr/>
        <a:lstStyle/>
        <a:p>
          <a:endParaRPr lang="en-AU"/>
        </a:p>
      </dgm:t>
    </dgm:pt>
    <dgm:pt modelId="{B9E9E6FB-85FF-447F-AD4E-360D475A79F5}" type="pres">
      <dgm:prSet presAssocID="{B97C0EE2-F5AD-8943-8DD4-3A0FF1D8D407}" presName="hierChild4" presStyleCnt="0"/>
      <dgm:spPr/>
    </dgm:pt>
    <dgm:pt modelId="{4E3B8FD7-5C87-4C3A-B64F-D741D1CB8973}" type="pres">
      <dgm:prSet presAssocID="{B97C0EE2-F5AD-8943-8DD4-3A0FF1D8D407}" presName="hierChild5" presStyleCnt="0"/>
      <dgm:spPr/>
    </dgm:pt>
    <dgm:pt modelId="{EEEDD6CA-DC04-4E53-A08F-94171F602E9D}" type="pres">
      <dgm:prSet presAssocID="{9147FD75-916C-5347-AC21-E9C99080B12C}" presName="hierChild5" presStyleCnt="0"/>
      <dgm:spPr/>
    </dgm:pt>
    <dgm:pt modelId="{5F5CBE28-B38E-4D8F-98BE-B56FDB21BD14}" type="pres">
      <dgm:prSet presAssocID="{5E1FFF63-D2AE-9D48-A535-BFBF1BFB1D33}" presName="Name64" presStyleLbl="parChTrans1D2" presStyleIdx="1" presStyleCnt="4"/>
      <dgm:spPr/>
      <dgm:t>
        <a:bodyPr/>
        <a:lstStyle/>
        <a:p>
          <a:endParaRPr lang="en-AU"/>
        </a:p>
      </dgm:t>
    </dgm:pt>
    <dgm:pt modelId="{C7D4C593-1B76-4328-B2A3-E45899917422}" type="pres">
      <dgm:prSet presAssocID="{A4F580DA-C160-3A48-82E3-874AA92A1E90}" presName="hierRoot2" presStyleCnt="0">
        <dgm:presLayoutVars>
          <dgm:hierBranch val="init"/>
        </dgm:presLayoutVars>
      </dgm:prSet>
      <dgm:spPr/>
    </dgm:pt>
    <dgm:pt modelId="{4775B9E3-CD80-4A5E-B26A-90229DFE88F7}" type="pres">
      <dgm:prSet presAssocID="{A4F580DA-C160-3A48-82E3-874AA92A1E90}" presName="rootComposite" presStyleCnt="0"/>
      <dgm:spPr/>
    </dgm:pt>
    <dgm:pt modelId="{19C464F6-108A-44D3-A125-F2FEFFA367C9}" type="pres">
      <dgm:prSet presAssocID="{A4F580DA-C160-3A48-82E3-874AA92A1E90}" presName="rootText" presStyleLbl="node2" presStyleIdx="1" presStyleCnt="4">
        <dgm:presLayoutVars>
          <dgm:chPref val="3"/>
        </dgm:presLayoutVars>
      </dgm:prSet>
      <dgm:spPr/>
      <dgm:t>
        <a:bodyPr/>
        <a:lstStyle/>
        <a:p>
          <a:endParaRPr lang="en-AU"/>
        </a:p>
      </dgm:t>
    </dgm:pt>
    <dgm:pt modelId="{893E54D9-68AF-4E4D-84E6-96ACE036FBDB}" type="pres">
      <dgm:prSet presAssocID="{A4F580DA-C160-3A48-82E3-874AA92A1E90}" presName="rootConnector" presStyleLbl="node2" presStyleIdx="1" presStyleCnt="4"/>
      <dgm:spPr/>
      <dgm:t>
        <a:bodyPr/>
        <a:lstStyle/>
        <a:p>
          <a:endParaRPr lang="en-AU"/>
        </a:p>
      </dgm:t>
    </dgm:pt>
    <dgm:pt modelId="{69A9F30B-756E-4F90-A95E-B706287CA8D0}" type="pres">
      <dgm:prSet presAssocID="{A4F580DA-C160-3A48-82E3-874AA92A1E90}" presName="hierChild4" presStyleCnt="0"/>
      <dgm:spPr/>
    </dgm:pt>
    <dgm:pt modelId="{B8213053-81E5-40FB-81B8-F75B9913A740}" type="pres">
      <dgm:prSet presAssocID="{A98567B8-5237-504F-827C-5692F8C7AF7A}" presName="Name64" presStyleLbl="parChTrans1D3" presStyleIdx="1" presStyleCnt="4"/>
      <dgm:spPr/>
      <dgm:t>
        <a:bodyPr/>
        <a:lstStyle/>
        <a:p>
          <a:endParaRPr lang="en-AU"/>
        </a:p>
      </dgm:t>
    </dgm:pt>
    <dgm:pt modelId="{4268029C-DE66-43E9-BBA5-EA9EF58261F2}" type="pres">
      <dgm:prSet presAssocID="{FB9A1F08-71A6-E547-88E0-CEDEBF466B78}" presName="hierRoot2" presStyleCnt="0">
        <dgm:presLayoutVars>
          <dgm:hierBranch val="init"/>
        </dgm:presLayoutVars>
      </dgm:prSet>
      <dgm:spPr/>
    </dgm:pt>
    <dgm:pt modelId="{4F957442-2706-4C1B-9CE9-68684A231140}" type="pres">
      <dgm:prSet presAssocID="{FB9A1F08-71A6-E547-88E0-CEDEBF466B78}" presName="rootComposite" presStyleCnt="0"/>
      <dgm:spPr/>
    </dgm:pt>
    <dgm:pt modelId="{0994FE74-F07C-491D-88D5-90E273310258}" type="pres">
      <dgm:prSet presAssocID="{FB9A1F08-71A6-E547-88E0-CEDEBF466B78}" presName="rootText" presStyleLbl="node3" presStyleIdx="1" presStyleCnt="4">
        <dgm:presLayoutVars>
          <dgm:chPref val="3"/>
        </dgm:presLayoutVars>
      </dgm:prSet>
      <dgm:spPr/>
      <dgm:t>
        <a:bodyPr/>
        <a:lstStyle/>
        <a:p>
          <a:endParaRPr lang="en-AU"/>
        </a:p>
      </dgm:t>
    </dgm:pt>
    <dgm:pt modelId="{5903871F-8F34-4418-BF46-3247E2CF3792}" type="pres">
      <dgm:prSet presAssocID="{FB9A1F08-71A6-E547-88E0-CEDEBF466B78}" presName="rootConnector" presStyleLbl="node3" presStyleIdx="1" presStyleCnt="4"/>
      <dgm:spPr/>
      <dgm:t>
        <a:bodyPr/>
        <a:lstStyle/>
        <a:p>
          <a:endParaRPr lang="en-AU"/>
        </a:p>
      </dgm:t>
    </dgm:pt>
    <dgm:pt modelId="{597D3F71-4C2A-48CA-A8AE-53DB40CC8440}" type="pres">
      <dgm:prSet presAssocID="{FB9A1F08-71A6-E547-88E0-CEDEBF466B78}" presName="hierChild4" presStyleCnt="0"/>
      <dgm:spPr/>
    </dgm:pt>
    <dgm:pt modelId="{3507D6A2-42FF-45A8-A873-10865C016982}" type="pres">
      <dgm:prSet presAssocID="{FB9A1F08-71A6-E547-88E0-CEDEBF466B78}" presName="hierChild5" presStyleCnt="0"/>
      <dgm:spPr/>
    </dgm:pt>
    <dgm:pt modelId="{454E3175-15D4-4345-880F-68C046329438}" type="pres">
      <dgm:prSet presAssocID="{A4F580DA-C160-3A48-82E3-874AA92A1E90}" presName="hierChild5" presStyleCnt="0"/>
      <dgm:spPr/>
    </dgm:pt>
    <dgm:pt modelId="{618252F1-38AD-4A94-B2E4-BFC037AC6A83}" type="pres">
      <dgm:prSet presAssocID="{6526A6A0-4425-8B40-861E-A6C9AECA176E}" presName="Name64" presStyleLbl="parChTrans1D2" presStyleIdx="2" presStyleCnt="4"/>
      <dgm:spPr/>
      <dgm:t>
        <a:bodyPr/>
        <a:lstStyle/>
        <a:p>
          <a:endParaRPr lang="en-AU"/>
        </a:p>
      </dgm:t>
    </dgm:pt>
    <dgm:pt modelId="{665434F7-C6E3-4EC6-B04C-166E0BAA63BA}" type="pres">
      <dgm:prSet presAssocID="{EE891E44-F8D5-F148-B342-8D42F39915AE}" presName="hierRoot2" presStyleCnt="0">
        <dgm:presLayoutVars>
          <dgm:hierBranch val="init"/>
        </dgm:presLayoutVars>
      </dgm:prSet>
      <dgm:spPr/>
    </dgm:pt>
    <dgm:pt modelId="{C155EB70-6282-4048-85C8-F230F3048521}" type="pres">
      <dgm:prSet presAssocID="{EE891E44-F8D5-F148-B342-8D42F39915AE}" presName="rootComposite" presStyleCnt="0"/>
      <dgm:spPr/>
    </dgm:pt>
    <dgm:pt modelId="{736D9A1A-038E-4FE5-8A64-ED375E3A5932}" type="pres">
      <dgm:prSet presAssocID="{EE891E44-F8D5-F148-B342-8D42F39915AE}" presName="rootText" presStyleLbl="node2" presStyleIdx="2" presStyleCnt="4">
        <dgm:presLayoutVars>
          <dgm:chPref val="3"/>
        </dgm:presLayoutVars>
      </dgm:prSet>
      <dgm:spPr/>
      <dgm:t>
        <a:bodyPr/>
        <a:lstStyle/>
        <a:p>
          <a:endParaRPr lang="en-AU"/>
        </a:p>
      </dgm:t>
    </dgm:pt>
    <dgm:pt modelId="{16773A2D-ECEB-4289-B471-C32D1CE14A7C}" type="pres">
      <dgm:prSet presAssocID="{EE891E44-F8D5-F148-B342-8D42F39915AE}" presName="rootConnector" presStyleLbl="node2" presStyleIdx="2" presStyleCnt="4"/>
      <dgm:spPr/>
      <dgm:t>
        <a:bodyPr/>
        <a:lstStyle/>
        <a:p>
          <a:endParaRPr lang="en-AU"/>
        </a:p>
      </dgm:t>
    </dgm:pt>
    <dgm:pt modelId="{56738330-0B17-44B2-AC91-121E1293236A}" type="pres">
      <dgm:prSet presAssocID="{EE891E44-F8D5-F148-B342-8D42F39915AE}" presName="hierChild4" presStyleCnt="0"/>
      <dgm:spPr/>
    </dgm:pt>
    <dgm:pt modelId="{D35FBF56-6F9E-4205-8A3A-964050B22A5B}" type="pres">
      <dgm:prSet presAssocID="{4ACD0DDB-4820-FD45-AAE8-3B277CA213EC}" presName="Name64" presStyleLbl="parChTrans1D3" presStyleIdx="2" presStyleCnt="4"/>
      <dgm:spPr/>
      <dgm:t>
        <a:bodyPr/>
        <a:lstStyle/>
        <a:p>
          <a:endParaRPr lang="en-AU"/>
        </a:p>
      </dgm:t>
    </dgm:pt>
    <dgm:pt modelId="{F4FA2898-AD11-4F70-9BBB-AB8A3EB89E3F}" type="pres">
      <dgm:prSet presAssocID="{7A6C1CED-16C2-8843-9BF3-55571DB2FE83}" presName="hierRoot2" presStyleCnt="0">
        <dgm:presLayoutVars>
          <dgm:hierBranch val="init"/>
        </dgm:presLayoutVars>
      </dgm:prSet>
      <dgm:spPr/>
    </dgm:pt>
    <dgm:pt modelId="{542B96C6-37F3-46A7-A547-7B8F95A0BB0D}" type="pres">
      <dgm:prSet presAssocID="{7A6C1CED-16C2-8843-9BF3-55571DB2FE83}" presName="rootComposite" presStyleCnt="0"/>
      <dgm:spPr/>
    </dgm:pt>
    <dgm:pt modelId="{A78AD051-B6DC-4C00-AEC7-3896B3ADD225}" type="pres">
      <dgm:prSet presAssocID="{7A6C1CED-16C2-8843-9BF3-55571DB2FE83}" presName="rootText" presStyleLbl="node3" presStyleIdx="2" presStyleCnt="4">
        <dgm:presLayoutVars>
          <dgm:chPref val="3"/>
        </dgm:presLayoutVars>
      </dgm:prSet>
      <dgm:spPr/>
      <dgm:t>
        <a:bodyPr/>
        <a:lstStyle/>
        <a:p>
          <a:endParaRPr lang="en-AU"/>
        </a:p>
      </dgm:t>
    </dgm:pt>
    <dgm:pt modelId="{93865354-3549-4AAD-8A73-43A05A756993}" type="pres">
      <dgm:prSet presAssocID="{7A6C1CED-16C2-8843-9BF3-55571DB2FE83}" presName="rootConnector" presStyleLbl="node3" presStyleIdx="2" presStyleCnt="4"/>
      <dgm:spPr/>
      <dgm:t>
        <a:bodyPr/>
        <a:lstStyle/>
        <a:p>
          <a:endParaRPr lang="en-AU"/>
        </a:p>
      </dgm:t>
    </dgm:pt>
    <dgm:pt modelId="{6A8ADCFA-5D08-4D27-B0E0-B218DDEBDBCC}" type="pres">
      <dgm:prSet presAssocID="{7A6C1CED-16C2-8843-9BF3-55571DB2FE83}" presName="hierChild4" presStyleCnt="0"/>
      <dgm:spPr/>
    </dgm:pt>
    <dgm:pt modelId="{822179DA-CBAE-4426-AEEF-31CD09563557}" type="pres">
      <dgm:prSet presAssocID="{7A6C1CED-16C2-8843-9BF3-55571DB2FE83}" presName="hierChild5" presStyleCnt="0"/>
      <dgm:spPr/>
    </dgm:pt>
    <dgm:pt modelId="{C3938CE9-1D86-4A07-AECD-01F216DDABEE}" type="pres">
      <dgm:prSet presAssocID="{EE891E44-F8D5-F148-B342-8D42F39915AE}" presName="hierChild5" presStyleCnt="0"/>
      <dgm:spPr/>
    </dgm:pt>
    <dgm:pt modelId="{1E3FF4D7-3D96-4EF1-97D4-459AE00FD5FD}" type="pres">
      <dgm:prSet presAssocID="{095E5C46-04F2-7640-B7A6-6633EDB6A2B2}" presName="Name64" presStyleLbl="parChTrans1D2" presStyleIdx="3" presStyleCnt="4"/>
      <dgm:spPr/>
      <dgm:t>
        <a:bodyPr/>
        <a:lstStyle/>
        <a:p>
          <a:endParaRPr lang="en-AU"/>
        </a:p>
      </dgm:t>
    </dgm:pt>
    <dgm:pt modelId="{261B31D4-9EA4-49C3-9FF1-A3682E24E137}" type="pres">
      <dgm:prSet presAssocID="{A481F8D5-7273-BA43-A985-1342A5C82B3E}" presName="hierRoot2" presStyleCnt="0">
        <dgm:presLayoutVars>
          <dgm:hierBranch val="init"/>
        </dgm:presLayoutVars>
      </dgm:prSet>
      <dgm:spPr/>
    </dgm:pt>
    <dgm:pt modelId="{5C048905-7F7E-47AE-89F7-82A6843D018C}" type="pres">
      <dgm:prSet presAssocID="{A481F8D5-7273-BA43-A985-1342A5C82B3E}" presName="rootComposite" presStyleCnt="0"/>
      <dgm:spPr/>
    </dgm:pt>
    <dgm:pt modelId="{3389AF6F-8099-44A9-B7D4-83DA0C24CC90}" type="pres">
      <dgm:prSet presAssocID="{A481F8D5-7273-BA43-A985-1342A5C82B3E}" presName="rootText" presStyleLbl="node2" presStyleIdx="3" presStyleCnt="4">
        <dgm:presLayoutVars>
          <dgm:chPref val="3"/>
        </dgm:presLayoutVars>
      </dgm:prSet>
      <dgm:spPr/>
      <dgm:t>
        <a:bodyPr/>
        <a:lstStyle/>
        <a:p>
          <a:endParaRPr lang="en-AU"/>
        </a:p>
      </dgm:t>
    </dgm:pt>
    <dgm:pt modelId="{4E72AEFD-B4E8-49E2-8B24-DD5E36B0818E}" type="pres">
      <dgm:prSet presAssocID="{A481F8D5-7273-BA43-A985-1342A5C82B3E}" presName="rootConnector" presStyleLbl="node2" presStyleIdx="3" presStyleCnt="4"/>
      <dgm:spPr/>
      <dgm:t>
        <a:bodyPr/>
        <a:lstStyle/>
        <a:p>
          <a:endParaRPr lang="en-AU"/>
        </a:p>
      </dgm:t>
    </dgm:pt>
    <dgm:pt modelId="{C3EDA20F-C87C-49B6-9772-1212D5FC2A45}" type="pres">
      <dgm:prSet presAssocID="{A481F8D5-7273-BA43-A985-1342A5C82B3E}" presName="hierChild4" presStyleCnt="0"/>
      <dgm:spPr/>
    </dgm:pt>
    <dgm:pt modelId="{77F84B8E-CE34-4163-90B7-A9DECAA8B308}" type="pres">
      <dgm:prSet presAssocID="{5B21D284-6628-B049-9C14-941DB9FD3B56}" presName="Name64" presStyleLbl="parChTrans1D3" presStyleIdx="3" presStyleCnt="4"/>
      <dgm:spPr/>
      <dgm:t>
        <a:bodyPr/>
        <a:lstStyle/>
        <a:p>
          <a:endParaRPr lang="en-AU"/>
        </a:p>
      </dgm:t>
    </dgm:pt>
    <dgm:pt modelId="{9CB8CC98-656D-44E8-A2B6-47EEE0BCE147}" type="pres">
      <dgm:prSet presAssocID="{CA645AEA-BAAD-2A4F-9857-FC9AB31BE8FB}" presName="hierRoot2" presStyleCnt="0">
        <dgm:presLayoutVars>
          <dgm:hierBranch val="init"/>
        </dgm:presLayoutVars>
      </dgm:prSet>
      <dgm:spPr/>
    </dgm:pt>
    <dgm:pt modelId="{1A7F486D-EDD7-499C-8EC0-F584EFAC0475}" type="pres">
      <dgm:prSet presAssocID="{CA645AEA-BAAD-2A4F-9857-FC9AB31BE8FB}" presName="rootComposite" presStyleCnt="0"/>
      <dgm:spPr/>
    </dgm:pt>
    <dgm:pt modelId="{F12E9AD2-822B-4B86-9DAA-E0A6732A6A53}" type="pres">
      <dgm:prSet presAssocID="{CA645AEA-BAAD-2A4F-9857-FC9AB31BE8FB}" presName="rootText" presStyleLbl="node3" presStyleIdx="3" presStyleCnt="4">
        <dgm:presLayoutVars>
          <dgm:chPref val="3"/>
        </dgm:presLayoutVars>
      </dgm:prSet>
      <dgm:spPr/>
      <dgm:t>
        <a:bodyPr/>
        <a:lstStyle/>
        <a:p>
          <a:endParaRPr lang="en-AU"/>
        </a:p>
      </dgm:t>
    </dgm:pt>
    <dgm:pt modelId="{8877DC63-D36D-4608-9858-2C57164B078F}" type="pres">
      <dgm:prSet presAssocID="{CA645AEA-BAAD-2A4F-9857-FC9AB31BE8FB}" presName="rootConnector" presStyleLbl="node3" presStyleIdx="3" presStyleCnt="4"/>
      <dgm:spPr/>
      <dgm:t>
        <a:bodyPr/>
        <a:lstStyle/>
        <a:p>
          <a:endParaRPr lang="en-AU"/>
        </a:p>
      </dgm:t>
    </dgm:pt>
    <dgm:pt modelId="{9E520DE0-EBC3-411A-8F4C-0BA14F32D5BC}" type="pres">
      <dgm:prSet presAssocID="{CA645AEA-BAAD-2A4F-9857-FC9AB31BE8FB}" presName="hierChild4" presStyleCnt="0"/>
      <dgm:spPr/>
    </dgm:pt>
    <dgm:pt modelId="{FFBD04C1-7E2F-4E89-B96C-CD75A2E4EE4E}" type="pres">
      <dgm:prSet presAssocID="{CA645AEA-BAAD-2A4F-9857-FC9AB31BE8FB}" presName="hierChild5" presStyleCnt="0"/>
      <dgm:spPr/>
    </dgm:pt>
    <dgm:pt modelId="{7798A5C6-3828-4167-AFA4-952D7D288C1B}" type="pres">
      <dgm:prSet presAssocID="{A481F8D5-7273-BA43-A985-1342A5C82B3E}" presName="hierChild5" presStyleCnt="0"/>
      <dgm:spPr/>
    </dgm:pt>
    <dgm:pt modelId="{ACF0A076-3228-4A1B-9D18-5BAFA27A04A6}" type="pres">
      <dgm:prSet presAssocID="{10CE4749-DD59-47BC-9DE6-3C0F2393EC50}" presName="hierChild3" presStyleCnt="0"/>
      <dgm:spPr/>
    </dgm:pt>
  </dgm:ptLst>
  <dgm:cxnLst>
    <dgm:cxn modelId="{A95BDC82-DA4D-654A-B6F3-E821CFC2AB89}" srcId="{10CE4749-DD59-47BC-9DE6-3C0F2393EC50}" destId="{A4F580DA-C160-3A48-82E3-874AA92A1E90}" srcOrd="1" destOrd="0" parTransId="{5E1FFF63-D2AE-9D48-A535-BFBF1BFB1D33}" sibTransId="{5F772DFF-7CA2-2E45-8FAA-45BB6ADEE762}"/>
    <dgm:cxn modelId="{3FBE1BB6-A142-4A10-94D6-57792537D888}" type="presOf" srcId="{FB9A1F08-71A6-E547-88E0-CEDEBF466B78}" destId="{5903871F-8F34-4418-BF46-3247E2CF3792}" srcOrd="1" destOrd="0" presId="urn:microsoft.com/office/officeart/2009/3/layout/HorizontalOrganizationChart"/>
    <dgm:cxn modelId="{EEED7984-678A-4531-BDDA-03149FD37F6C}" type="presOf" srcId="{A4F580DA-C160-3A48-82E3-874AA92A1E90}" destId="{893E54D9-68AF-4E4D-84E6-96ACE036FBDB}" srcOrd="1" destOrd="0" presId="urn:microsoft.com/office/officeart/2009/3/layout/HorizontalOrganizationChart"/>
    <dgm:cxn modelId="{9F6B2588-4024-4041-8371-A53E70B827CB}" srcId="{5ED07F16-314C-B44B-B66F-650FC9D255EB}" destId="{10CE4749-DD59-47BC-9DE6-3C0F2393EC50}" srcOrd="0" destOrd="0" parTransId="{D4C535EE-6E3F-478E-BB43-A188EF898F87}" sibTransId="{2F6A8F39-8E31-411E-93D2-448B404CA76C}"/>
    <dgm:cxn modelId="{A7832969-AC14-4008-9F19-E9D74E4A3EF0}" type="presOf" srcId="{A4F580DA-C160-3A48-82E3-874AA92A1E90}" destId="{19C464F6-108A-44D3-A125-F2FEFFA367C9}" srcOrd="0" destOrd="0" presId="urn:microsoft.com/office/officeart/2009/3/layout/HorizontalOrganizationChart"/>
    <dgm:cxn modelId="{AA9A1641-3BCD-4BAE-BCB6-2EF16EF75FC0}" type="presOf" srcId="{EE891E44-F8D5-F148-B342-8D42F39915AE}" destId="{16773A2D-ECEB-4289-B471-C32D1CE14A7C}" srcOrd="1" destOrd="0" presId="urn:microsoft.com/office/officeart/2009/3/layout/HorizontalOrganizationChart"/>
    <dgm:cxn modelId="{8955C84F-4C29-47DE-B032-6E02E20470D6}" type="presOf" srcId="{10CE4749-DD59-47BC-9DE6-3C0F2393EC50}" destId="{C4F6BFA0-24B0-4339-AC4E-40FECE437A34}" srcOrd="0" destOrd="0" presId="urn:microsoft.com/office/officeart/2009/3/layout/HorizontalOrganizationChart"/>
    <dgm:cxn modelId="{3AA5C542-87B2-49CA-818E-95772F88E052}" type="presOf" srcId="{9147FD75-916C-5347-AC21-E9C99080B12C}" destId="{3ED691E0-1732-449E-9402-C3F442121369}" srcOrd="1" destOrd="0" presId="urn:microsoft.com/office/officeart/2009/3/layout/HorizontalOrganizationChart"/>
    <dgm:cxn modelId="{19EE5BA3-8A18-4576-B2AF-C494E8687479}" type="presOf" srcId="{A98567B8-5237-504F-827C-5692F8C7AF7A}" destId="{B8213053-81E5-40FB-81B8-F75B9913A740}" srcOrd="0" destOrd="0" presId="urn:microsoft.com/office/officeart/2009/3/layout/HorizontalOrganizationChart"/>
    <dgm:cxn modelId="{6D7DB064-4A77-466F-BB03-E0B4D13AB9F2}" type="presOf" srcId="{7A6C1CED-16C2-8843-9BF3-55571DB2FE83}" destId="{A78AD051-B6DC-4C00-AEC7-3896B3ADD225}" srcOrd="0" destOrd="0" presId="urn:microsoft.com/office/officeart/2009/3/layout/HorizontalOrganizationChart"/>
    <dgm:cxn modelId="{F348199C-43DA-424B-B4B0-91D52B392BEA}" srcId="{EE891E44-F8D5-F148-B342-8D42F39915AE}" destId="{7A6C1CED-16C2-8843-9BF3-55571DB2FE83}" srcOrd="0" destOrd="0" parTransId="{4ACD0DDB-4820-FD45-AAE8-3B277CA213EC}" sibTransId="{8B056D0D-CC22-A54E-9F4E-3918B97F92B4}"/>
    <dgm:cxn modelId="{B41CAD34-7A89-4652-AAAA-41FC856E80BD}" type="presOf" srcId="{6526A6A0-4425-8B40-861E-A6C9AECA176E}" destId="{618252F1-38AD-4A94-B2E4-BFC037AC6A83}" srcOrd="0" destOrd="0" presId="urn:microsoft.com/office/officeart/2009/3/layout/HorizontalOrganizationChart"/>
    <dgm:cxn modelId="{A857793E-0392-433B-BA4B-5A15CC545741}" type="presOf" srcId="{FB9A1F08-71A6-E547-88E0-CEDEBF466B78}" destId="{0994FE74-F07C-491D-88D5-90E273310258}" srcOrd="0" destOrd="0" presId="urn:microsoft.com/office/officeart/2009/3/layout/HorizontalOrganizationChart"/>
    <dgm:cxn modelId="{3321A238-CAE6-CD4B-AD8B-681A68A8A8CA}" srcId="{10CE4749-DD59-47BC-9DE6-3C0F2393EC50}" destId="{A481F8D5-7273-BA43-A985-1342A5C82B3E}" srcOrd="3" destOrd="0" parTransId="{095E5C46-04F2-7640-B7A6-6633EDB6A2B2}" sibTransId="{2E65C110-10F0-F944-9E98-3C5FAE154DAB}"/>
    <dgm:cxn modelId="{930816EC-FBDF-4FE5-B282-2143BC87E805}" type="presOf" srcId="{CA645AEA-BAAD-2A4F-9857-FC9AB31BE8FB}" destId="{F12E9AD2-822B-4B86-9DAA-E0A6732A6A53}" srcOrd="0" destOrd="0" presId="urn:microsoft.com/office/officeart/2009/3/layout/HorizontalOrganizationChart"/>
    <dgm:cxn modelId="{4F9B41C5-B2C3-F84A-927C-51614D688DF7}" srcId="{9147FD75-916C-5347-AC21-E9C99080B12C}" destId="{B97C0EE2-F5AD-8943-8DD4-3A0FF1D8D407}" srcOrd="0" destOrd="0" parTransId="{4A35AF87-D03F-A246-A229-D3D50C35A55C}" sibTransId="{120F9832-ABCF-D14F-8A7C-79FE751335AE}"/>
    <dgm:cxn modelId="{B69607E2-93D4-464D-87D1-8538428B73B8}" srcId="{A481F8D5-7273-BA43-A985-1342A5C82B3E}" destId="{CA645AEA-BAAD-2A4F-9857-FC9AB31BE8FB}" srcOrd="0" destOrd="0" parTransId="{5B21D284-6628-B049-9C14-941DB9FD3B56}" sibTransId="{A127CA73-B129-0F47-924B-A75DB604F451}"/>
    <dgm:cxn modelId="{8833CED5-445A-48CE-985D-F95CDE1BB8FC}" type="presOf" srcId="{095E5C46-04F2-7640-B7A6-6633EDB6A2B2}" destId="{1E3FF4D7-3D96-4EF1-97D4-459AE00FD5FD}" srcOrd="0" destOrd="0" presId="urn:microsoft.com/office/officeart/2009/3/layout/HorizontalOrganizationChart"/>
    <dgm:cxn modelId="{EC5722E8-7AE4-41B9-B999-B16F4AC8679C}" type="presOf" srcId="{B97C0EE2-F5AD-8943-8DD4-3A0FF1D8D407}" destId="{4D2DC736-A400-47A0-A8AA-A6BB6ADD68AB}" srcOrd="0" destOrd="0" presId="urn:microsoft.com/office/officeart/2009/3/layout/HorizontalOrganizationChart"/>
    <dgm:cxn modelId="{8CD0CA63-52B9-49B4-A2A0-AC26CC838014}" type="presOf" srcId="{4ACD0DDB-4820-FD45-AAE8-3B277CA213EC}" destId="{D35FBF56-6F9E-4205-8A3A-964050B22A5B}" srcOrd="0" destOrd="0" presId="urn:microsoft.com/office/officeart/2009/3/layout/HorizontalOrganizationChart"/>
    <dgm:cxn modelId="{71E42F6E-5A16-4279-95C0-1F5554F92D1E}" type="presOf" srcId="{7A6C1CED-16C2-8843-9BF3-55571DB2FE83}" destId="{93865354-3549-4AAD-8A73-43A05A756993}" srcOrd="1" destOrd="0" presId="urn:microsoft.com/office/officeart/2009/3/layout/HorizontalOrganizationChart"/>
    <dgm:cxn modelId="{18219B9C-1C16-42B9-B0A6-D3DC00A26931}" type="presOf" srcId="{5ED07F16-314C-B44B-B66F-650FC9D255EB}" destId="{65A55C7E-2F26-483F-AEEA-8D319DF40FA1}" srcOrd="0" destOrd="0" presId="urn:microsoft.com/office/officeart/2009/3/layout/HorizontalOrganizationChart"/>
    <dgm:cxn modelId="{CF4E4EE0-C932-48A7-9D67-C8C5C5C5899B}" type="presOf" srcId="{9147FD75-916C-5347-AC21-E9C99080B12C}" destId="{A98715A3-6532-4D7E-95D3-6153B4EF4D59}" srcOrd="0" destOrd="0" presId="urn:microsoft.com/office/officeart/2009/3/layout/HorizontalOrganizationChart"/>
    <dgm:cxn modelId="{E595296A-F0A6-4573-BD22-30A50B4CA239}" type="presOf" srcId="{5E1FFF63-D2AE-9D48-A535-BFBF1BFB1D33}" destId="{5F5CBE28-B38E-4D8F-98BE-B56FDB21BD14}" srcOrd="0" destOrd="0" presId="urn:microsoft.com/office/officeart/2009/3/layout/HorizontalOrganizationChart"/>
    <dgm:cxn modelId="{68A88824-2DE5-434A-818F-A21FF7955E62}" type="presOf" srcId="{5B21D284-6628-B049-9C14-941DB9FD3B56}" destId="{77F84B8E-CE34-4163-90B7-A9DECAA8B308}" srcOrd="0" destOrd="0" presId="urn:microsoft.com/office/officeart/2009/3/layout/HorizontalOrganizationChart"/>
    <dgm:cxn modelId="{BC51F1ED-FCB9-43D5-B2CA-2A044EEE0AB7}" type="presOf" srcId="{B97C0EE2-F5AD-8943-8DD4-3A0FF1D8D407}" destId="{177BD7D3-5837-4268-869F-9A5797B4D936}" srcOrd="1" destOrd="0" presId="urn:microsoft.com/office/officeart/2009/3/layout/HorizontalOrganizationChart"/>
    <dgm:cxn modelId="{4E93F0D4-35F1-4262-8573-FE8340059FD7}" type="presOf" srcId="{10CE4749-DD59-47BC-9DE6-3C0F2393EC50}" destId="{55069742-E09B-4226-92DD-94E65AC264E4}" srcOrd="1" destOrd="0" presId="urn:microsoft.com/office/officeart/2009/3/layout/HorizontalOrganizationChart"/>
    <dgm:cxn modelId="{F3A37F2F-71AD-4BDC-AE83-6597B1987E15}" type="presOf" srcId="{F8F282CC-B35D-8E45-A568-E4003CD697B0}" destId="{CE5A9CF1-840E-4643-A0DB-0976FDCC0899}" srcOrd="0" destOrd="0" presId="urn:microsoft.com/office/officeart/2009/3/layout/HorizontalOrganizationChart"/>
    <dgm:cxn modelId="{A2F6A1B9-3C62-4667-AD48-A898386EDDF2}" type="presOf" srcId="{A481F8D5-7273-BA43-A985-1342A5C82B3E}" destId="{4E72AEFD-B4E8-49E2-8B24-DD5E36B0818E}" srcOrd="1" destOrd="0" presId="urn:microsoft.com/office/officeart/2009/3/layout/HorizontalOrganizationChart"/>
    <dgm:cxn modelId="{50F84941-6E02-F34D-846B-97B003697B85}" srcId="{10CE4749-DD59-47BC-9DE6-3C0F2393EC50}" destId="{EE891E44-F8D5-F148-B342-8D42F39915AE}" srcOrd="2" destOrd="0" parTransId="{6526A6A0-4425-8B40-861E-A6C9AECA176E}" sibTransId="{C5E524E1-94D3-3C4E-80B1-F5269E196059}"/>
    <dgm:cxn modelId="{EA4472B2-02F2-4BE8-BE80-F4912B9F1A43}" type="presOf" srcId="{4A35AF87-D03F-A246-A229-D3D50C35A55C}" destId="{82918897-0AF9-4168-80C4-465B778FFBDB}" srcOrd="0" destOrd="0" presId="urn:microsoft.com/office/officeart/2009/3/layout/HorizontalOrganizationChart"/>
    <dgm:cxn modelId="{25F4282F-FFC8-4B11-BC22-0F9E19883582}" type="presOf" srcId="{CA645AEA-BAAD-2A4F-9857-FC9AB31BE8FB}" destId="{8877DC63-D36D-4608-9858-2C57164B078F}" srcOrd="1" destOrd="0" presId="urn:microsoft.com/office/officeart/2009/3/layout/HorizontalOrganizationChart"/>
    <dgm:cxn modelId="{E50A4C3D-273C-46CF-BEF3-33550E95F461}" type="presOf" srcId="{A481F8D5-7273-BA43-A985-1342A5C82B3E}" destId="{3389AF6F-8099-44A9-B7D4-83DA0C24CC90}" srcOrd="0" destOrd="0" presId="urn:microsoft.com/office/officeart/2009/3/layout/HorizontalOrganizationChart"/>
    <dgm:cxn modelId="{3EC49966-FB9F-0344-BF9A-F01769DCF529}" srcId="{10CE4749-DD59-47BC-9DE6-3C0F2393EC50}" destId="{9147FD75-916C-5347-AC21-E9C99080B12C}" srcOrd="0" destOrd="0" parTransId="{F8F282CC-B35D-8E45-A568-E4003CD697B0}" sibTransId="{31189EA1-C5CE-8A4E-89A2-7C3ACCE8EE84}"/>
    <dgm:cxn modelId="{518020C3-A6A1-4F34-B8DA-643881AE4E00}" type="presOf" srcId="{EE891E44-F8D5-F148-B342-8D42F39915AE}" destId="{736D9A1A-038E-4FE5-8A64-ED375E3A5932}" srcOrd="0" destOrd="0" presId="urn:microsoft.com/office/officeart/2009/3/layout/HorizontalOrganizationChart"/>
    <dgm:cxn modelId="{7CE4FC28-89CB-6D41-916B-B701250560DC}" srcId="{A4F580DA-C160-3A48-82E3-874AA92A1E90}" destId="{FB9A1F08-71A6-E547-88E0-CEDEBF466B78}" srcOrd="0" destOrd="0" parTransId="{A98567B8-5237-504F-827C-5692F8C7AF7A}" sibTransId="{1DAF8310-F736-BD44-80F0-935B2DDEA42B}"/>
    <dgm:cxn modelId="{81FDEDC0-E26C-4E7C-B3D0-BB036B7EB028}" type="presParOf" srcId="{65A55C7E-2F26-483F-AEEA-8D319DF40FA1}" destId="{C3B0ADB6-17CF-46CB-8DC4-91371D2492F5}" srcOrd="0" destOrd="0" presId="urn:microsoft.com/office/officeart/2009/3/layout/HorizontalOrganizationChart"/>
    <dgm:cxn modelId="{2D415AF8-DC8D-49A5-9014-262D9296063C}" type="presParOf" srcId="{C3B0ADB6-17CF-46CB-8DC4-91371D2492F5}" destId="{B074C2D0-3D26-4008-BFA2-34D02630DB81}" srcOrd="0" destOrd="0" presId="urn:microsoft.com/office/officeart/2009/3/layout/HorizontalOrganizationChart"/>
    <dgm:cxn modelId="{6A44AFBF-4FF5-4B83-86AE-8379A57C01FE}" type="presParOf" srcId="{B074C2D0-3D26-4008-BFA2-34D02630DB81}" destId="{C4F6BFA0-24B0-4339-AC4E-40FECE437A34}" srcOrd="0" destOrd="0" presId="urn:microsoft.com/office/officeart/2009/3/layout/HorizontalOrganizationChart"/>
    <dgm:cxn modelId="{FC0C66B5-ABAD-4892-8468-ADD901C4D880}" type="presParOf" srcId="{B074C2D0-3D26-4008-BFA2-34D02630DB81}" destId="{55069742-E09B-4226-92DD-94E65AC264E4}" srcOrd="1" destOrd="0" presId="urn:microsoft.com/office/officeart/2009/3/layout/HorizontalOrganizationChart"/>
    <dgm:cxn modelId="{D41F6FF2-B769-42B5-8D25-AC1F214B53D8}" type="presParOf" srcId="{C3B0ADB6-17CF-46CB-8DC4-91371D2492F5}" destId="{CE3F6CD6-27B7-46BB-9D16-55D9F941BA07}" srcOrd="1" destOrd="0" presId="urn:microsoft.com/office/officeart/2009/3/layout/HorizontalOrganizationChart"/>
    <dgm:cxn modelId="{8608DD1D-936B-4EA9-8342-281EA94F6ACC}" type="presParOf" srcId="{CE3F6CD6-27B7-46BB-9D16-55D9F941BA07}" destId="{CE5A9CF1-840E-4643-A0DB-0976FDCC0899}" srcOrd="0" destOrd="0" presId="urn:microsoft.com/office/officeart/2009/3/layout/HorizontalOrganizationChart"/>
    <dgm:cxn modelId="{2E7AA7C7-B4AB-44BD-B840-2EEB562F8117}" type="presParOf" srcId="{CE3F6CD6-27B7-46BB-9D16-55D9F941BA07}" destId="{C84FE71D-E247-4838-A40C-C91182BB4220}" srcOrd="1" destOrd="0" presId="urn:microsoft.com/office/officeart/2009/3/layout/HorizontalOrganizationChart"/>
    <dgm:cxn modelId="{583BCF8B-B639-493A-9E09-B9C18FF98AE4}" type="presParOf" srcId="{C84FE71D-E247-4838-A40C-C91182BB4220}" destId="{A3EFFDBB-B7C9-4010-A648-7A75B0098CE8}" srcOrd="0" destOrd="0" presId="urn:microsoft.com/office/officeart/2009/3/layout/HorizontalOrganizationChart"/>
    <dgm:cxn modelId="{1DDAC3AC-5209-4E51-B52F-F1FE6B51E9D1}" type="presParOf" srcId="{A3EFFDBB-B7C9-4010-A648-7A75B0098CE8}" destId="{A98715A3-6532-4D7E-95D3-6153B4EF4D59}" srcOrd="0" destOrd="0" presId="urn:microsoft.com/office/officeart/2009/3/layout/HorizontalOrganizationChart"/>
    <dgm:cxn modelId="{88DC7B4A-EF61-483E-98B4-AA46F175F75D}" type="presParOf" srcId="{A3EFFDBB-B7C9-4010-A648-7A75B0098CE8}" destId="{3ED691E0-1732-449E-9402-C3F442121369}" srcOrd="1" destOrd="0" presId="urn:microsoft.com/office/officeart/2009/3/layout/HorizontalOrganizationChart"/>
    <dgm:cxn modelId="{B2FADD36-C964-4EB6-8EEA-528316F18565}" type="presParOf" srcId="{C84FE71D-E247-4838-A40C-C91182BB4220}" destId="{652CD85F-E0BF-42BB-9E74-018C75298E78}" srcOrd="1" destOrd="0" presId="urn:microsoft.com/office/officeart/2009/3/layout/HorizontalOrganizationChart"/>
    <dgm:cxn modelId="{6AECD3A9-8C3B-4A12-929D-08DB5AB68A50}" type="presParOf" srcId="{652CD85F-E0BF-42BB-9E74-018C75298E78}" destId="{82918897-0AF9-4168-80C4-465B778FFBDB}" srcOrd="0" destOrd="0" presId="urn:microsoft.com/office/officeart/2009/3/layout/HorizontalOrganizationChart"/>
    <dgm:cxn modelId="{F2C6EF6F-AE28-487E-858B-59BC25962062}" type="presParOf" srcId="{652CD85F-E0BF-42BB-9E74-018C75298E78}" destId="{AA1E9172-A054-4E32-AC99-DDD9E8522315}" srcOrd="1" destOrd="0" presId="urn:microsoft.com/office/officeart/2009/3/layout/HorizontalOrganizationChart"/>
    <dgm:cxn modelId="{C7959968-C087-4CEB-B2EE-FCD3E1862092}" type="presParOf" srcId="{AA1E9172-A054-4E32-AC99-DDD9E8522315}" destId="{A2FC5731-BB36-42D3-9626-B228EECE0A9C}" srcOrd="0" destOrd="0" presId="urn:microsoft.com/office/officeart/2009/3/layout/HorizontalOrganizationChart"/>
    <dgm:cxn modelId="{AFF999FE-5D45-47D4-AB09-2D0188925429}" type="presParOf" srcId="{A2FC5731-BB36-42D3-9626-B228EECE0A9C}" destId="{4D2DC736-A400-47A0-A8AA-A6BB6ADD68AB}" srcOrd="0" destOrd="0" presId="urn:microsoft.com/office/officeart/2009/3/layout/HorizontalOrganizationChart"/>
    <dgm:cxn modelId="{0DB52445-552B-4422-86CC-7BA393AF4F7E}" type="presParOf" srcId="{A2FC5731-BB36-42D3-9626-B228EECE0A9C}" destId="{177BD7D3-5837-4268-869F-9A5797B4D936}" srcOrd="1" destOrd="0" presId="urn:microsoft.com/office/officeart/2009/3/layout/HorizontalOrganizationChart"/>
    <dgm:cxn modelId="{C12DD839-53D5-4E93-9549-14490C4D67F3}" type="presParOf" srcId="{AA1E9172-A054-4E32-AC99-DDD9E8522315}" destId="{B9E9E6FB-85FF-447F-AD4E-360D475A79F5}" srcOrd="1" destOrd="0" presId="urn:microsoft.com/office/officeart/2009/3/layout/HorizontalOrganizationChart"/>
    <dgm:cxn modelId="{56291788-B36F-4465-96B9-C31C617F3567}" type="presParOf" srcId="{AA1E9172-A054-4E32-AC99-DDD9E8522315}" destId="{4E3B8FD7-5C87-4C3A-B64F-D741D1CB8973}" srcOrd="2" destOrd="0" presId="urn:microsoft.com/office/officeart/2009/3/layout/HorizontalOrganizationChart"/>
    <dgm:cxn modelId="{5F4F77D2-8C72-4F44-99CD-5F1333FA7FC3}" type="presParOf" srcId="{C84FE71D-E247-4838-A40C-C91182BB4220}" destId="{EEEDD6CA-DC04-4E53-A08F-94171F602E9D}" srcOrd="2" destOrd="0" presId="urn:microsoft.com/office/officeart/2009/3/layout/HorizontalOrganizationChart"/>
    <dgm:cxn modelId="{0E2FF759-0943-44DD-967F-0B5EE55D989D}" type="presParOf" srcId="{CE3F6CD6-27B7-46BB-9D16-55D9F941BA07}" destId="{5F5CBE28-B38E-4D8F-98BE-B56FDB21BD14}" srcOrd="2" destOrd="0" presId="urn:microsoft.com/office/officeart/2009/3/layout/HorizontalOrganizationChart"/>
    <dgm:cxn modelId="{667348D3-FF50-4FAB-9789-626F7242FB41}" type="presParOf" srcId="{CE3F6CD6-27B7-46BB-9D16-55D9F941BA07}" destId="{C7D4C593-1B76-4328-B2A3-E45899917422}" srcOrd="3" destOrd="0" presId="urn:microsoft.com/office/officeart/2009/3/layout/HorizontalOrganizationChart"/>
    <dgm:cxn modelId="{0550A790-4D0A-40E9-8A3A-23312D776DC5}" type="presParOf" srcId="{C7D4C593-1B76-4328-B2A3-E45899917422}" destId="{4775B9E3-CD80-4A5E-B26A-90229DFE88F7}" srcOrd="0" destOrd="0" presId="urn:microsoft.com/office/officeart/2009/3/layout/HorizontalOrganizationChart"/>
    <dgm:cxn modelId="{9A7594A2-F30F-423E-9F88-3131B08EB6BF}" type="presParOf" srcId="{4775B9E3-CD80-4A5E-B26A-90229DFE88F7}" destId="{19C464F6-108A-44D3-A125-F2FEFFA367C9}" srcOrd="0" destOrd="0" presId="urn:microsoft.com/office/officeart/2009/3/layout/HorizontalOrganizationChart"/>
    <dgm:cxn modelId="{AA807E34-A1D5-43EC-A380-17CDDBA66E7B}" type="presParOf" srcId="{4775B9E3-CD80-4A5E-B26A-90229DFE88F7}" destId="{893E54D9-68AF-4E4D-84E6-96ACE036FBDB}" srcOrd="1" destOrd="0" presId="urn:microsoft.com/office/officeart/2009/3/layout/HorizontalOrganizationChart"/>
    <dgm:cxn modelId="{8783775C-B975-4363-943D-179DEE5CBE14}" type="presParOf" srcId="{C7D4C593-1B76-4328-B2A3-E45899917422}" destId="{69A9F30B-756E-4F90-A95E-B706287CA8D0}" srcOrd="1" destOrd="0" presId="urn:microsoft.com/office/officeart/2009/3/layout/HorizontalOrganizationChart"/>
    <dgm:cxn modelId="{465E61EB-59B6-4E81-96EA-4F1FC2A58264}" type="presParOf" srcId="{69A9F30B-756E-4F90-A95E-B706287CA8D0}" destId="{B8213053-81E5-40FB-81B8-F75B9913A740}" srcOrd="0" destOrd="0" presId="urn:microsoft.com/office/officeart/2009/3/layout/HorizontalOrganizationChart"/>
    <dgm:cxn modelId="{6E24F112-E0AD-414D-B2BE-AA4217D42419}" type="presParOf" srcId="{69A9F30B-756E-4F90-A95E-B706287CA8D0}" destId="{4268029C-DE66-43E9-BBA5-EA9EF58261F2}" srcOrd="1" destOrd="0" presId="urn:microsoft.com/office/officeart/2009/3/layout/HorizontalOrganizationChart"/>
    <dgm:cxn modelId="{5EFE2EAD-E030-4F2A-8AB0-4CB62C396F9B}" type="presParOf" srcId="{4268029C-DE66-43E9-BBA5-EA9EF58261F2}" destId="{4F957442-2706-4C1B-9CE9-68684A231140}" srcOrd="0" destOrd="0" presId="urn:microsoft.com/office/officeart/2009/3/layout/HorizontalOrganizationChart"/>
    <dgm:cxn modelId="{7C3CD35A-F664-4905-B474-A9A64565F3D2}" type="presParOf" srcId="{4F957442-2706-4C1B-9CE9-68684A231140}" destId="{0994FE74-F07C-491D-88D5-90E273310258}" srcOrd="0" destOrd="0" presId="urn:microsoft.com/office/officeart/2009/3/layout/HorizontalOrganizationChart"/>
    <dgm:cxn modelId="{06639AE5-514E-407F-9BB0-8B19644DFC28}" type="presParOf" srcId="{4F957442-2706-4C1B-9CE9-68684A231140}" destId="{5903871F-8F34-4418-BF46-3247E2CF3792}" srcOrd="1" destOrd="0" presId="urn:microsoft.com/office/officeart/2009/3/layout/HorizontalOrganizationChart"/>
    <dgm:cxn modelId="{CA4B5A7D-1F90-4E00-9A37-31F9D5F74457}" type="presParOf" srcId="{4268029C-DE66-43E9-BBA5-EA9EF58261F2}" destId="{597D3F71-4C2A-48CA-A8AE-53DB40CC8440}" srcOrd="1" destOrd="0" presId="urn:microsoft.com/office/officeart/2009/3/layout/HorizontalOrganizationChart"/>
    <dgm:cxn modelId="{30E20C53-A6DB-4481-8870-CACD0B46D6C1}" type="presParOf" srcId="{4268029C-DE66-43E9-BBA5-EA9EF58261F2}" destId="{3507D6A2-42FF-45A8-A873-10865C016982}" srcOrd="2" destOrd="0" presId="urn:microsoft.com/office/officeart/2009/3/layout/HorizontalOrganizationChart"/>
    <dgm:cxn modelId="{9F7C57E2-FF69-4A7E-A2DC-1AB0CDFDF336}" type="presParOf" srcId="{C7D4C593-1B76-4328-B2A3-E45899917422}" destId="{454E3175-15D4-4345-880F-68C046329438}" srcOrd="2" destOrd="0" presId="urn:microsoft.com/office/officeart/2009/3/layout/HorizontalOrganizationChart"/>
    <dgm:cxn modelId="{EA5C37F3-9F74-4254-8800-244C874A541B}" type="presParOf" srcId="{CE3F6CD6-27B7-46BB-9D16-55D9F941BA07}" destId="{618252F1-38AD-4A94-B2E4-BFC037AC6A83}" srcOrd="4" destOrd="0" presId="urn:microsoft.com/office/officeart/2009/3/layout/HorizontalOrganizationChart"/>
    <dgm:cxn modelId="{7774DBDF-0147-4221-8B37-AD8D1F2FA240}" type="presParOf" srcId="{CE3F6CD6-27B7-46BB-9D16-55D9F941BA07}" destId="{665434F7-C6E3-4EC6-B04C-166E0BAA63BA}" srcOrd="5" destOrd="0" presId="urn:microsoft.com/office/officeart/2009/3/layout/HorizontalOrganizationChart"/>
    <dgm:cxn modelId="{2530775C-9706-4264-A56D-D645C6088AD0}" type="presParOf" srcId="{665434F7-C6E3-4EC6-B04C-166E0BAA63BA}" destId="{C155EB70-6282-4048-85C8-F230F3048521}" srcOrd="0" destOrd="0" presId="urn:microsoft.com/office/officeart/2009/3/layout/HorizontalOrganizationChart"/>
    <dgm:cxn modelId="{F3E28DD2-656A-4C98-80C1-094AD49E5835}" type="presParOf" srcId="{C155EB70-6282-4048-85C8-F230F3048521}" destId="{736D9A1A-038E-4FE5-8A64-ED375E3A5932}" srcOrd="0" destOrd="0" presId="urn:microsoft.com/office/officeart/2009/3/layout/HorizontalOrganizationChart"/>
    <dgm:cxn modelId="{4CD116A0-750A-42D4-AFF8-03971F5A5413}" type="presParOf" srcId="{C155EB70-6282-4048-85C8-F230F3048521}" destId="{16773A2D-ECEB-4289-B471-C32D1CE14A7C}" srcOrd="1" destOrd="0" presId="urn:microsoft.com/office/officeart/2009/3/layout/HorizontalOrganizationChart"/>
    <dgm:cxn modelId="{6A1A6274-A86F-466D-AD74-ECEC5AAD341B}" type="presParOf" srcId="{665434F7-C6E3-4EC6-B04C-166E0BAA63BA}" destId="{56738330-0B17-44B2-AC91-121E1293236A}" srcOrd="1" destOrd="0" presId="urn:microsoft.com/office/officeart/2009/3/layout/HorizontalOrganizationChart"/>
    <dgm:cxn modelId="{1D1D8487-E838-4AC1-B186-D8A34D6CFF51}" type="presParOf" srcId="{56738330-0B17-44B2-AC91-121E1293236A}" destId="{D35FBF56-6F9E-4205-8A3A-964050B22A5B}" srcOrd="0" destOrd="0" presId="urn:microsoft.com/office/officeart/2009/3/layout/HorizontalOrganizationChart"/>
    <dgm:cxn modelId="{DAB061E6-1544-43EF-B464-E9B3CABE7EDA}" type="presParOf" srcId="{56738330-0B17-44B2-AC91-121E1293236A}" destId="{F4FA2898-AD11-4F70-9BBB-AB8A3EB89E3F}" srcOrd="1" destOrd="0" presId="urn:microsoft.com/office/officeart/2009/3/layout/HorizontalOrganizationChart"/>
    <dgm:cxn modelId="{30FB1FFF-34D3-4BCB-B2CE-CE2A71C8111E}" type="presParOf" srcId="{F4FA2898-AD11-4F70-9BBB-AB8A3EB89E3F}" destId="{542B96C6-37F3-46A7-A547-7B8F95A0BB0D}" srcOrd="0" destOrd="0" presId="urn:microsoft.com/office/officeart/2009/3/layout/HorizontalOrganizationChart"/>
    <dgm:cxn modelId="{827AA339-6837-4460-8F61-5C2223F88447}" type="presParOf" srcId="{542B96C6-37F3-46A7-A547-7B8F95A0BB0D}" destId="{A78AD051-B6DC-4C00-AEC7-3896B3ADD225}" srcOrd="0" destOrd="0" presId="urn:microsoft.com/office/officeart/2009/3/layout/HorizontalOrganizationChart"/>
    <dgm:cxn modelId="{C10647AA-160B-485B-B293-F628F58DD9A3}" type="presParOf" srcId="{542B96C6-37F3-46A7-A547-7B8F95A0BB0D}" destId="{93865354-3549-4AAD-8A73-43A05A756993}" srcOrd="1" destOrd="0" presId="urn:microsoft.com/office/officeart/2009/3/layout/HorizontalOrganizationChart"/>
    <dgm:cxn modelId="{F89C2A9F-5FA1-42E6-8176-44773D30A624}" type="presParOf" srcId="{F4FA2898-AD11-4F70-9BBB-AB8A3EB89E3F}" destId="{6A8ADCFA-5D08-4D27-B0E0-B218DDEBDBCC}" srcOrd="1" destOrd="0" presId="urn:microsoft.com/office/officeart/2009/3/layout/HorizontalOrganizationChart"/>
    <dgm:cxn modelId="{79A9131A-2D7E-4267-B0C9-6834A6F35086}" type="presParOf" srcId="{F4FA2898-AD11-4F70-9BBB-AB8A3EB89E3F}" destId="{822179DA-CBAE-4426-AEEF-31CD09563557}" srcOrd="2" destOrd="0" presId="urn:microsoft.com/office/officeart/2009/3/layout/HorizontalOrganizationChart"/>
    <dgm:cxn modelId="{AC9088DA-3075-42EF-BE65-0F97EDDBD4A1}" type="presParOf" srcId="{665434F7-C6E3-4EC6-B04C-166E0BAA63BA}" destId="{C3938CE9-1D86-4A07-AECD-01F216DDABEE}" srcOrd="2" destOrd="0" presId="urn:microsoft.com/office/officeart/2009/3/layout/HorizontalOrganizationChart"/>
    <dgm:cxn modelId="{BB70C622-03C3-4F6F-A6FE-D4F875260B31}" type="presParOf" srcId="{CE3F6CD6-27B7-46BB-9D16-55D9F941BA07}" destId="{1E3FF4D7-3D96-4EF1-97D4-459AE00FD5FD}" srcOrd="6" destOrd="0" presId="urn:microsoft.com/office/officeart/2009/3/layout/HorizontalOrganizationChart"/>
    <dgm:cxn modelId="{42EC67C3-C805-4186-ADFB-D4BACC5326D2}" type="presParOf" srcId="{CE3F6CD6-27B7-46BB-9D16-55D9F941BA07}" destId="{261B31D4-9EA4-49C3-9FF1-A3682E24E137}" srcOrd="7" destOrd="0" presId="urn:microsoft.com/office/officeart/2009/3/layout/HorizontalOrganizationChart"/>
    <dgm:cxn modelId="{1EBDCD2B-E6A4-43D9-8EB9-C9FB8FE97A0C}" type="presParOf" srcId="{261B31D4-9EA4-49C3-9FF1-A3682E24E137}" destId="{5C048905-7F7E-47AE-89F7-82A6843D018C}" srcOrd="0" destOrd="0" presId="urn:microsoft.com/office/officeart/2009/3/layout/HorizontalOrganizationChart"/>
    <dgm:cxn modelId="{83840093-47E2-402E-A672-A1C20714580D}" type="presParOf" srcId="{5C048905-7F7E-47AE-89F7-82A6843D018C}" destId="{3389AF6F-8099-44A9-B7D4-83DA0C24CC90}" srcOrd="0" destOrd="0" presId="urn:microsoft.com/office/officeart/2009/3/layout/HorizontalOrganizationChart"/>
    <dgm:cxn modelId="{B3326A3F-0882-4B3E-A132-1DD0A323863A}" type="presParOf" srcId="{5C048905-7F7E-47AE-89F7-82A6843D018C}" destId="{4E72AEFD-B4E8-49E2-8B24-DD5E36B0818E}" srcOrd="1" destOrd="0" presId="urn:microsoft.com/office/officeart/2009/3/layout/HorizontalOrganizationChart"/>
    <dgm:cxn modelId="{7AF57E90-78F3-406E-9488-E4A81FC4BD67}" type="presParOf" srcId="{261B31D4-9EA4-49C3-9FF1-A3682E24E137}" destId="{C3EDA20F-C87C-49B6-9772-1212D5FC2A45}" srcOrd="1" destOrd="0" presId="urn:microsoft.com/office/officeart/2009/3/layout/HorizontalOrganizationChart"/>
    <dgm:cxn modelId="{64DD11E4-F19A-4D14-AA79-15C19E816116}" type="presParOf" srcId="{C3EDA20F-C87C-49B6-9772-1212D5FC2A45}" destId="{77F84B8E-CE34-4163-90B7-A9DECAA8B308}" srcOrd="0" destOrd="0" presId="urn:microsoft.com/office/officeart/2009/3/layout/HorizontalOrganizationChart"/>
    <dgm:cxn modelId="{F5DC5518-5358-4E7E-9ABE-D86DF3889813}" type="presParOf" srcId="{C3EDA20F-C87C-49B6-9772-1212D5FC2A45}" destId="{9CB8CC98-656D-44E8-A2B6-47EEE0BCE147}" srcOrd="1" destOrd="0" presId="urn:microsoft.com/office/officeart/2009/3/layout/HorizontalOrganizationChart"/>
    <dgm:cxn modelId="{3EB5A2FA-5866-4632-82CE-2C990D3FDAC3}" type="presParOf" srcId="{9CB8CC98-656D-44E8-A2B6-47EEE0BCE147}" destId="{1A7F486D-EDD7-499C-8EC0-F584EFAC0475}" srcOrd="0" destOrd="0" presId="urn:microsoft.com/office/officeart/2009/3/layout/HorizontalOrganizationChart"/>
    <dgm:cxn modelId="{FCC3BA16-34FA-4E42-8315-04DCA17479AF}" type="presParOf" srcId="{1A7F486D-EDD7-499C-8EC0-F584EFAC0475}" destId="{F12E9AD2-822B-4B86-9DAA-E0A6732A6A53}" srcOrd="0" destOrd="0" presId="urn:microsoft.com/office/officeart/2009/3/layout/HorizontalOrganizationChart"/>
    <dgm:cxn modelId="{08BBAD5A-9567-4B62-B9F8-A012DA1ECC15}" type="presParOf" srcId="{1A7F486D-EDD7-499C-8EC0-F584EFAC0475}" destId="{8877DC63-D36D-4608-9858-2C57164B078F}" srcOrd="1" destOrd="0" presId="urn:microsoft.com/office/officeart/2009/3/layout/HorizontalOrganizationChart"/>
    <dgm:cxn modelId="{AD845D37-DF88-41A2-9D77-3B28EBEC7941}" type="presParOf" srcId="{9CB8CC98-656D-44E8-A2B6-47EEE0BCE147}" destId="{9E520DE0-EBC3-411A-8F4C-0BA14F32D5BC}" srcOrd="1" destOrd="0" presId="urn:microsoft.com/office/officeart/2009/3/layout/HorizontalOrganizationChart"/>
    <dgm:cxn modelId="{5A37ECE6-8EDA-4D4B-A5E2-6B2B3C3ABCCC}" type="presParOf" srcId="{9CB8CC98-656D-44E8-A2B6-47EEE0BCE147}" destId="{FFBD04C1-7E2F-4E89-B96C-CD75A2E4EE4E}" srcOrd="2" destOrd="0" presId="urn:microsoft.com/office/officeart/2009/3/layout/HorizontalOrganizationChart"/>
    <dgm:cxn modelId="{C9871580-10B8-4466-9E59-BB7C1977530A}" type="presParOf" srcId="{261B31D4-9EA4-49C3-9FF1-A3682E24E137}" destId="{7798A5C6-3828-4167-AFA4-952D7D288C1B}" srcOrd="2" destOrd="0" presId="urn:microsoft.com/office/officeart/2009/3/layout/HorizontalOrganizationChart"/>
    <dgm:cxn modelId="{EFA6AF4C-717E-4A0E-B47F-568886354E33}" type="presParOf" srcId="{C3B0ADB6-17CF-46CB-8DC4-91371D2492F5}" destId="{ACF0A076-3228-4A1B-9D18-5BAFA27A04A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D07F16-314C-B44B-B66F-650FC9D255EB}" type="doc">
      <dgm:prSet loTypeId="urn:microsoft.com/office/officeart/2009/3/layout/HorizontalOrganizationChart" loCatId="hierarchy" qsTypeId="urn:microsoft.com/office/officeart/2005/8/quickstyle/simple4" qsCatId="simple" csTypeId="urn:microsoft.com/office/officeart/2005/8/colors/colorful3" csCatId="colorful" phldr="1"/>
      <dgm:spPr/>
      <dgm:t>
        <a:bodyPr/>
        <a:lstStyle/>
        <a:p>
          <a:endParaRPr lang="en-GB"/>
        </a:p>
      </dgm:t>
    </dgm:pt>
    <dgm:pt modelId="{10CE4749-DD59-47BC-9DE6-3C0F2393EC50}">
      <dgm:prSet phldrT="[Text]" custT="1"/>
      <dgm:spPr/>
      <dgm:t>
        <a:bodyPr/>
        <a:lstStyle/>
        <a:p>
          <a:r>
            <a:rPr lang="en-GB" sz="3600" b="1" dirty="0">
              <a:latin typeface="Segoe UI" panose="020B0502040204020203" pitchFamily="34" charset="0"/>
              <a:cs typeface="Segoe UI" panose="020B0502040204020203" pitchFamily="34" charset="0"/>
            </a:rPr>
            <a:t>PURPOSE</a:t>
          </a:r>
        </a:p>
        <a:p>
          <a:r>
            <a:rPr lang="en-GB" sz="3600" dirty="0">
              <a:latin typeface="Segoe UI" panose="020B0502040204020203" pitchFamily="34" charset="0"/>
              <a:cs typeface="Segoe UI" panose="020B0502040204020203" pitchFamily="34" charset="0"/>
            </a:rPr>
            <a:t>Why am I reading this? </a:t>
          </a:r>
        </a:p>
        <a:p>
          <a:r>
            <a:rPr lang="en-GB" sz="3600" dirty="0">
              <a:latin typeface="Segoe UI" panose="020B0502040204020203" pitchFamily="34" charset="0"/>
              <a:cs typeface="Segoe UI" panose="020B0502040204020203" pitchFamily="34" charset="0"/>
            </a:rPr>
            <a:t>What information do I need? </a:t>
          </a:r>
        </a:p>
        <a:p>
          <a:r>
            <a:rPr lang="en-GB" sz="3600" dirty="0">
              <a:latin typeface="Segoe UI" panose="020B0502040204020203" pitchFamily="34" charset="0"/>
              <a:cs typeface="Segoe UI" panose="020B0502040204020203" pitchFamily="34" charset="0"/>
            </a:rPr>
            <a:t>How much time and energy is it worth? </a:t>
          </a:r>
        </a:p>
        <a:p>
          <a:r>
            <a:rPr lang="en-GB" sz="3600" b="0" dirty="0">
              <a:latin typeface="Segoe UI" panose="020B0502040204020203" pitchFamily="34" charset="0"/>
              <a:cs typeface="Segoe UI" panose="020B0502040204020203" pitchFamily="34" charset="0"/>
            </a:rPr>
            <a:t>Always have a question!</a:t>
          </a:r>
        </a:p>
      </dgm:t>
    </dgm:pt>
    <dgm:pt modelId="{D4C535EE-6E3F-478E-BB43-A188EF898F87}" type="parTrans" cxnId="{9F6B2588-4024-4041-8371-A53E70B827CB}">
      <dgm:prSet/>
      <dgm:spPr/>
      <dgm:t>
        <a:bodyPr/>
        <a:lstStyle/>
        <a:p>
          <a:endParaRPr lang="en-AU"/>
        </a:p>
      </dgm:t>
    </dgm:pt>
    <dgm:pt modelId="{2F6A8F39-8E31-411E-93D2-448B404CA76C}" type="sibTrans" cxnId="{9F6B2588-4024-4041-8371-A53E70B827CB}">
      <dgm:prSet/>
      <dgm:spPr/>
      <dgm:t>
        <a:bodyPr/>
        <a:lstStyle/>
        <a:p>
          <a:endParaRPr lang="en-AU"/>
        </a:p>
      </dgm:t>
    </dgm:pt>
    <dgm:pt modelId="{65A55C7E-2F26-483F-AEEA-8D319DF40FA1}" type="pres">
      <dgm:prSet presAssocID="{5ED07F16-314C-B44B-B66F-650FC9D255EB}" presName="hierChild1" presStyleCnt="0">
        <dgm:presLayoutVars>
          <dgm:orgChart val="1"/>
          <dgm:chPref val="1"/>
          <dgm:dir/>
          <dgm:animOne val="branch"/>
          <dgm:animLvl val="lvl"/>
          <dgm:resizeHandles/>
        </dgm:presLayoutVars>
      </dgm:prSet>
      <dgm:spPr/>
      <dgm:t>
        <a:bodyPr/>
        <a:lstStyle/>
        <a:p>
          <a:endParaRPr lang="en-AU"/>
        </a:p>
      </dgm:t>
    </dgm:pt>
    <dgm:pt modelId="{C3B0ADB6-17CF-46CB-8DC4-91371D2492F5}" type="pres">
      <dgm:prSet presAssocID="{10CE4749-DD59-47BC-9DE6-3C0F2393EC50}" presName="hierRoot1" presStyleCnt="0">
        <dgm:presLayoutVars>
          <dgm:hierBranch val="init"/>
        </dgm:presLayoutVars>
      </dgm:prSet>
      <dgm:spPr/>
    </dgm:pt>
    <dgm:pt modelId="{B074C2D0-3D26-4008-BFA2-34D02630DB81}" type="pres">
      <dgm:prSet presAssocID="{10CE4749-DD59-47BC-9DE6-3C0F2393EC50}" presName="rootComposite1" presStyleCnt="0"/>
      <dgm:spPr/>
    </dgm:pt>
    <dgm:pt modelId="{C4F6BFA0-24B0-4339-AC4E-40FECE437A34}" type="pres">
      <dgm:prSet presAssocID="{10CE4749-DD59-47BC-9DE6-3C0F2393EC50}" presName="rootText1" presStyleLbl="node0" presStyleIdx="0" presStyleCnt="1" custScaleX="342403" custScaleY="595481">
        <dgm:presLayoutVars>
          <dgm:chPref val="3"/>
        </dgm:presLayoutVars>
      </dgm:prSet>
      <dgm:spPr/>
      <dgm:t>
        <a:bodyPr/>
        <a:lstStyle/>
        <a:p>
          <a:endParaRPr lang="en-AU"/>
        </a:p>
      </dgm:t>
    </dgm:pt>
    <dgm:pt modelId="{55069742-E09B-4226-92DD-94E65AC264E4}" type="pres">
      <dgm:prSet presAssocID="{10CE4749-DD59-47BC-9DE6-3C0F2393EC50}" presName="rootConnector1" presStyleLbl="node1" presStyleIdx="0" presStyleCnt="0"/>
      <dgm:spPr/>
      <dgm:t>
        <a:bodyPr/>
        <a:lstStyle/>
        <a:p>
          <a:endParaRPr lang="en-AU"/>
        </a:p>
      </dgm:t>
    </dgm:pt>
    <dgm:pt modelId="{CE3F6CD6-27B7-46BB-9D16-55D9F941BA07}" type="pres">
      <dgm:prSet presAssocID="{10CE4749-DD59-47BC-9DE6-3C0F2393EC50}" presName="hierChild2" presStyleCnt="0"/>
      <dgm:spPr/>
    </dgm:pt>
    <dgm:pt modelId="{ACF0A076-3228-4A1B-9D18-5BAFA27A04A6}" type="pres">
      <dgm:prSet presAssocID="{10CE4749-DD59-47BC-9DE6-3C0F2393EC50}" presName="hierChild3" presStyleCnt="0"/>
      <dgm:spPr/>
    </dgm:pt>
  </dgm:ptLst>
  <dgm:cxnLst>
    <dgm:cxn modelId="{5A29BD21-B165-43F6-A6BF-10243064CC86}" type="presOf" srcId="{10CE4749-DD59-47BC-9DE6-3C0F2393EC50}" destId="{55069742-E09B-4226-92DD-94E65AC264E4}" srcOrd="1" destOrd="0" presId="urn:microsoft.com/office/officeart/2009/3/layout/HorizontalOrganizationChart"/>
    <dgm:cxn modelId="{30B13487-1D92-4B61-B433-C3965F5A1DDF}" type="presOf" srcId="{10CE4749-DD59-47BC-9DE6-3C0F2393EC50}" destId="{C4F6BFA0-24B0-4339-AC4E-40FECE437A34}" srcOrd="0" destOrd="0" presId="urn:microsoft.com/office/officeart/2009/3/layout/HorizontalOrganizationChart"/>
    <dgm:cxn modelId="{B454BEC6-D162-4E0D-A7A4-A4822AC42AB0}" type="presOf" srcId="{5ED07F16-314C-B44B-B66F-650FC9D255EB}" destId="{65A55C7E-2F26-483F-AEEA-8D319DF40FA1}" srcOrd="0" destOrd="0" presId="urn:microsoft.com/office/officeart/2009/3/layout/HorizontalOrganizationChart"/>
    <dgm:cxn modelId="{9F6B2588-4024-4041-8371-A53E70B827CB}" srcId="{5ED07F16-314C-B44B-B66F-650FC9D255EB}" destId="{10CE4749-DD59-47BC-9DE6-3C0F2393EC50}" srcOrd="0" destOrd="0" parTransId="{D4C535EE-6E3F-478E-BB43-A188EF898F87}" sibTransId="{2F6A8F39-8E31-411E-93D2-448B404CA76C}"/>
    <dgm:cxn modelId="{85DE1F0F-5BAA-4F90-921B-A12337973328}" type="presParOf" srcId="{65A55C7E-2F26-483F-AEEA-8D319DF40FA1}" destId="{C3B0ADB6-17CF-46CB-8DC4-91371D2492F5}" srcOrd="0" destOrd="0" presId="urn:microsoft.com/office/officeart/2009/3/layout/HorizontalOrganizationChart"/>
    <dgm:cxn modelId="{2F4B3E10-5A58-4BCA-8394-FE3560AA5388}" type="presParOf" srcId="{C3B0ADB6-17CF-46CB-8DC4-91371D2492F5}" destId="{B074C2D0-3D26-4008-BFA2-34D02630DB81}" srcOrd="0" destOrd="0" presId="urn:microsoft.com/office/officeart/2009/3/layout/HorizontalOrganizationChart"/>
    <dgm:cxn modelId="{202A533E-00AE-4FFB-9E9B-035E478574D2}" type="presParOf" srcId="{B074C2D0-3D26-4008-BFA2-34D02630DB81}" destId="{C4F6BFA0-24B0-4339-AC4E-40FECE437A34}" srcOrd="0" destOrd="0" presId="urn:microsoft.com/office/officeart/2009/3/layout/HorizontalOrganizationChart"/>
    <dgm:cxn modelId="{9C150BE1-A4FB-4DAC-A583-3916B9BA68A9}" type="presParOf" srcId="{B074C2D0-3D26-4008-BFA2-34D02630DB81}" destId="{55069742-E09B-4226-92DD-94E65AC264E4}" srcOrd="1" destOrd="0" presId="urn:microsoft.com/office/officeart/2009/3/layout/HorizontalOrganizationChart"/>
    <dgm:cxn modelId="{84242389-007B-4C51-96D3-D613DC467C4C}" type="presParOf" srcId="{C3B0ADB6-17CF-46CB-8DC4-91371D2492F5}" destId="{CE3F6CD6-27B7-46BB-9D16-55D9F941BA07}" srcOrd="1" destOrd="0" presId="urn:microsoft.com/office/officeart/2009/3/layout/HorizontalOrganizationChart"/>
    <dgm:cxn modelId="{0B516380-FC5C-43A6-B3E5-E79E69275C9B}" type="presParOf" srcId="{C3B0ADB6-17CF-46CB-8DC4-91371D2492F5}" destId="{ACF0A076-3228-4A1B-9D18-5BAFA27A04A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996402-606C-4996-A1CF-F33C913D7DCF}"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CDB003D6-8124-4AB0-9A95-6471D87E5EA4}">
      <dgm:prSet phldrT="[Text]" phldr="0"/>
      <dgm:spPr/>
      <dgm:t>
        <a:bodyPr/>
        <a:lstStyle/>
        <a:p>
          <a:pPr rtl="0"/>
          <a:r>
            <a:rPr lang="en-US" dirty="0">
              <a:latin typeface="Century Schoolbook" panose="02040604050505020304"/>
            </a:rPr>
            <a:t>Which studies are most relevant to mine?</a:t>
          </a:r>
          <a:endParaRPr lang="en-US" dirty="0"/>
        </a:p>
      </dgm:t>
    </dgm:pt>
    <dgm:pt modelId="{BEA70A67-6653-43E0-8B8E-677C67F7B765}" type="parTrans" cxnId="{38E1731E-FD1E-49AC-BE50-B22AEC5EE19B}">
      <dgm:prSet/>
      <dgm:spPr/>
      <dgm:t>
        <a:bodyPr/>
        <a:lstStyle/>
        <a:p>
          <a:endParaRPr lang="en-US"/>
        </a:p>
      </dgm:t>
    </dgm:pt>
    <dgm:pt modelId="{124894A6-ACEA-4EEB-888B-A59DD42645E5}" type="sibTrans" cxnId="{38E1731E-FD1E-49AC-BE50-B22AEC5EE19B}">
      <dgm:prSet/>
      <dgm:spPr/>
      <dgm:t>
        <a:bodyPr/>
        <a:lstStyle/>
        <a:p>
          <a:endParaRPr lang="en-US"/>
        </a:p>
      </dgm:t>
    </dgm:pt>
    <dgm:pt modelId="{7D40ED46-1D69-44EC-84AB-D5A8E29F1DDE}">
      <dgm:prSet phldrT="[Text]" phldr="0"/>
      <dgm:spPr/>
      <dgm:t>
        <a:bodyPr/>
        <a:lstStyle/>
        <a:p>
          <a:r>
            <a:rPr lang="en-US" dirty="0">
              <a:latin typeface="Century Schoolbook" panose="02040604050505020304"/>
            </a:rPr>
            <a:t>Which methods are used?</a:t>
          </a:r>
          <a:endParaRPr lang="en-US" dirty="0"/>
        </a:p>
      </dgm:t>
    </dgm:pt>
    <dgm:pt modelId="{9597A33D-A0E2-4886-B903-B5444D50B268}" type="parTrans" cxnId="{2A6136F5-4FC5-4B0B-94E8-7B62DDC4A8BF}">
      <dgm:prSet/>
      <dgm:spPr/>
      <dgm:t>
        <a:bodyPr/>
        <a:lstStyle/>
        <a:p>
          <a:endParaRPr lang="en-US"/>
        </a:p>
      </dgm:t>
    </dgm:pt>
    <dgm:pt modelId="{79538FA2-35EB-40E5-82BB-BDE8DDF62198}" type="sibTrans" cxnId="{2A6136F5-4FC5-4B0B-94E8-7B62DDC4A8BF}">
      <dgm:prSet/>
      <dgm:spPr/>
      <dgm:t>
        <a:bodyPr/>
        <a:lstStyle/>
        <a:p>
          <a:endParaRPr lang="en-US"/>
        </a:p>
      </dgm:t>
    </dgm:pt>
    <dgm:pt modelId="{426B4492-5BBC-45CB-82EA-8EABF7B56A8F}">
      <dgm:prSet phldrT="[Text]" phldr="0"/>
      <dgm:spPr/>
      <dgm:t>
        <a:bodyPr/>
        <a:lstStyle/>
        <a:p>
          <a:pPr rtl="0"/>
          <a:r>
            <a:rPr lang="en-US" dirty="0">
              <a:latin typeface="Century Schoolbook" panose="02040604050505020304"/>
            </a:rPr>
            <a:t>What have others found? </a:t>
          </a:r>
          <a:endParaRPr lang="en-US" dirty="0"/>
        </a:p>
      </dgm:t>
    </dgm:pt>
    <dgm:pt modelId="{7CAB3D72-DA59-4490-B6D7-9FBCC05EB100}" type="parTrans" cxnId="{BA40E0AA-B4D9-4098-BF08-28B9A6002F62}">
      <dgm:prSet/>
      <dgm:spPr/>
      <dgm:t>
        <a:bodyPr/>
        <a:lstStyle/>
        <a:p>
          <a:endParaRPr lang="en-US"/>
        </a:p>
      </dgm:t>
    </dgm:pt>
    <dgm:pt modelId="{5576F3F2-03AA-40CD-AAC1-0B5BBA686187}" type="sibTrans" cxnId="{BA40E0AA-B4D9-4098-BF08-28B9A6002F62}">
      <dgm:prSet/>
      <dgm:spPr/>
      <dgm:t>
        <a:bodyPr/>
        <a:lstStyle/>
        <a:p>
          <a:endParaRPr lang="en-US"/>
        </a:p>
      </dgm:t>
    </dgm:pt>
    <dgm:pt modelId="{69789A39-5F87-4544-A02F-32F80C3583A7}">
      <dgm:prSet phldrT="[Text]" phldr="0"/>
      <dgm:spPr/>
      <dgm:t>
        <a:bodyPr/>
        <a:lstStyle/>
        <a:p>
          <a:pPr rtl="0"/>
          <a:r>
            <a:rPr lang="en-US" dirty="0">
              <a:latin typeface="Century Schoolbook" panose="02040604050505020304"/>
            </a:rPr>
            <a:t>What have people not done?</a:t>
          </a:r>
        </a:p>
      </dgm:t>
    </dgm:pt>
    <dgm:pt modelId="{0272C12D-4FA3-44AA-88CC-BD8ED9383179}" type="parTrans" cxnId="{8AF1D418-D207-4F0A-A902-31E573161203}">
      <dgm:prSet/>
      <dgm:spPr/>
      <dgm:t>
        <a:bodyPr/>
        <a:lstStyle/>
        <a:p>
          <a:endParaRPr lang="en-US"/>
        </a:p>
      </dgm:t>
    </dgm:pt>
    <dgm:pt modelId="{13B799C4-123E-430D-9DA1-825D3BE540A8}" type="sibTrans" cxnId="{8AF1D418-D207-4F0A-A902-31E573161203}">
      <dgm:prSet/>
      <dgm:spPr/>
      <dgm:t>
        <a:bodyPr/>
        <a:lstStyle/>
        <a:p>
          <a:endParaRPr lang="en-US"/>
        </a:p>
      </dgm:t>
    </dgm:pt>
    <dgm:pt modelId="{3E5807A0-FBEE-4C22-A25F-EE1D896ED68D}">
      <dgm:prSet phldr="0"/>
      <dgm:spPr/>
      <dgm:t>
        <a:bodyPr/>
        <a:lstStyle/>
        <a:p>
          <a:pPr rtl="0"/>
          <a:r>
            <a:rPr lang="en-US" dirty="0">
              <a:latin typeface="Century Schoolbook" panose="02040604050505020304"/>
            </a:rPr>
            <a:t>What are the problems in the field?</a:t>
          </a:r>
          <a:endParaRPr lang="en-US" dirty="0"/>
        </a:p>
      </dgm:t>
    </dgm:pt>
    <dgm:pt modelId="{CBB40494-08C5-4A6E-886B-5A4B15C68E1F}" type="parTrans" cxnId="{CE20C1FA-DF4A-4D2D-9D37-EB67FE6E75B1}">
      <dgm:prSet/>
      <dgm:spPr/>
    </dgm:pt>
    <dgm:pt modelId="{A17E1275-12EA-4E53-B7DF-354EB7CCF561}" type="sibTrans" cxnId="{CE20C1FA-DF4A-4D2D-9D37-EB67FE6E75B1}">
      <dgm:prSet/>
      <dgm:spPr/>
      <dgm:t>
        <a:bodyPr/>
        <a:lstStyle/>
        <a:p>
          <a:endParaRPr lang="en-US"/>
        </a:p>
      </dgm:t>
    </dgm:pt>
    <dgm:pt modelId="{0E0DF61C-4341-47CB-8952-94CBEE567DE7}">
      <dgm:prSet phldr="0"/>
      <dgm:spPr/>
      <dgm:t>
        <a:bodyPr/>
        <a:lstStyle/>
        <a:p>
          <a:pPr rtl="0"/>
          <a:r>
            <a:rPr lang="en-US" dirty="0">
              <a:latin typeface="Century Schoolbook" panose="02040604050505020304"/>
            </a:rPr>
            <a:t>How do others interpret these results? </a:t>
          </a:r>
        </a:p>
      </dgm:t>
    </dgm:pt>
    <dgm:pt modelId="{63012B35-50F4-4B9C-BA1E-DEB0FFB6D9D5}" type="parTrans" cxnId="{256B25A6-79CD-4030-8E37-206786BB3A9F}">
      <dgm:prSet/>
      <dgm:spPr/>
    </dgm:pt>
    <dgm:pt modelId="{8F4AE5A8-04CD-453F-A93D-EFFBB5A4AC14}" type="sibTrans" cxnId="{256B25A6-79CD-4030-8E37-206786BB3A9F}">
      <dgm:prSet/>
      <dgm:spPr/>
    </dgm:pt>
    <dgm:pt modelId="{A18D9FC6-97C4-4483-80BA-94412A51338F}">
      <dgm:prSet phldr="0"/>
      <dgm:spPr/>
      <dgm:t>
        <a:bodyPr/>
        <a:lstStyle/>
        <a:p>
          <a:pPr rtl="0"/>
          <a:r>
            <a:rPr lang="en-US" dirty="0"/>
            <a:t>Background info</a:t>
          </a:r>
        </a:p>
      </dgm:t>
    </dgm:pt>
    <dgm:pt modelId="{826AC692-EAC0-4F40-8EED-391B6BD9288C}" type="parTrans" cxnId="{1DEBB8AA-978D-43BB-AC69-0786D3BE4D9D}">
      <dgm:prSet/>
      <dgm:spPr/>
    </dgm:pt>
    <dgm:pt modelId="{7276DF80-831A-45A7-8FC9-7F0E727D3265}" type="sibTrans" cxnId="{1DEBB8AA-978D-43BB-AC69-0786D3BE4D9D}">
      <dgm:prSet/>
      <dgm:spPr/>
    </dgm:pt>
    <dgm:pt modelId="{995CF5EE-8B2C-455B-B5A8-3695790F65E5}">
      <dgm:prSet phldr="0"/>
      <dgm:spPr/>
      <dgm:t>
        <a:bodyPr/>
        <a:lstStyle/>
        <a:p>
          <a:pPr rtl="0"/>
          <a:r>
            <a:rPr lang="en-US" dirty="0">
              <a:latin typeface="Century Schoolbook" panose="02040604050505020304"/>
            </a:rPr>
            <a:t>Hmm this is interesting...</a:t>
          </a:r>
        </a:p>
      </dgm:t>
    </dgm:pt>
    <dgm:pt modelId="{909833A9-86D2-4F64-B592-2F7688A39640}" type="parTrans" cxnId="{665512E5-FD1F-4C55-AD5A-95A28D32F37F}">
      <dgm:prSet/>
      <dgm:spPr/>
    </dgm:pt>
    <dgm:pt modelId="{E78CF6E1-7D27-48F7-8F4F-AD520DBCDB27}" type="sibTrans" cxnId="{665512E5-FD1F-4C55-AD5A-95A28D32F37F}">
      <dgm:prSet/>
      <dgm:spPr/>
    </dgm:pt>
    <dgm:pt modelId="{74767B26-0B23-4B7C-A96C-5B395BAE3D2E}" type="pres">
      <dgm:prSet presAssocID="{D9996402-606C-4996-A1CF-F33C913D7DCF}" presName="diagram" presStyleCnt="0">
        <dgm:presLayoutVars>
          <dgm:dir/>
          <dgm:resizeHandles val="exact"/>
        </dgm:presLayoutVars>
      </dgm:prSet>
      <dgm:spPr/>
      <dgm:t>
        <a:bodyPr/>
        <a:lstStyle/>
        <a:p>
          <a:endParaRPr lang="en-AU"/>
        </a:p>
      </dgm:t>
    </dgm:pt>
    <dgm:pt modelId="{C1CCAFDE-8273-466E-82FD-D7AB4F39C6D7}" type="pres">
      <dgm:prSet presAssocID="{CDB003D6-8124-4AB0-9A95-6471D87E5EA4}" presName="node" presStyleLbl="node1" presStyleIdx="0" presStyleCnt="8">
        <dgm:presLayoutVars>
          <dgm:bulletEnabled val="1"/>
        </dgm:presLayoutVars>
      </dgm:prSet>
      <dgm:spPr/>
      <dgm:t>
        <a:bodyPr/>
        <a:lstStyle/>
        <a:p>
          <a:endParaRPr lang="en-AU"/>
        </a:p>
      </dgm:t>
    </dgm:pt>
    <dgm:pt modelId="{E40275C9-9106-4673-A800-C69F0EBE2D1E}" type="pres">
      <dgm:prSet presAssocID="{124894A6-ACEA-4EEB-888B-A59DD42645E5}" presName="sibTrans" presStyleCnt="0"/>
      <dgm:spPr/>
    </dgm:pt>
    <dgm:pt modelId="{7FAD97A5-BC10-4E35-AEDC-9617C999A694}" type="pres">
      <dgm:prSet presAssocID="{A18D9FC6-97C4-4483-80BA-94412A51338F}" presName="node" presStyleLbl="node1" presStyleIdx="1" presStyleCnt="8">
        <dgm:presLayoutVars>
          <dgm:bulletEnabled val="1"/>
        </dgm:presLayoutVars>
      </dgm:prSet>
      <dgm:spPr/>
      <dgm:t>
        <a:bodyPr/>
        <a:lstStyle/>
        <a:p>
          <a:endParaRPr lang="en-AU"/>
        </a:p>
      </dgm:t>
    </dgm:pt>
    <dgm:pt modelId="{1E61A7D6-B41F-4140-82E0-1384E9CD98C9}" type="pres">
      <dgm:prSet presAssocID="{7276DF80-831A-45A7-8FC9-7F0E727D3265}" presName="sibTrans" presStyleCnt="0"/>
      <dgm:spPr/>
    </dgm:pt>
    <dgm:pt modelId="{EDC9F6B7-B22D-47DF-949D-A1DDD0B82B89}" type="pres">
      <dgm:prSet presAssocID="{7D40ED46-1D69-44EC-84AB-D5A8E29F1DDE}" presName="node" presStyleLbl="node1" presStyleIdx="2" presStyleCnt="8">
        <dgm:presLayoutVars>
          <dgm:bulletEnabled val="1"/>
        </dgm:presLayoutVars>
      </dgm:prSet>
      <dgm:spPr/>
      <dgm:t>
        <a:bodyPr/>
        <a:lstStyle/>
        <a:p>
          <a:endParaRPr lang="en-AU"/>
        </a:p>
      </dgm:t>
    </dgm:pt>
    <dgm:pt modelId="{EFD81854-3A1E-4086-8BBF-3BA589FA0B23}" type="pres">
      <dgm:prSet presAssocID="{79538FA2-35EB-40E5-82BB-BDE8DDF62198}" presName="sibTrans" presStyleCnt="0"/>
      <dgm:spPr/>
    </dgm:pt>
    <dgm:pt modelId="{2C1EC40D-B3CA-4BD6-9154-D352CC89E6FC}" type="pres">
      <dgm:prSet presAssocID="{426B4492-5BBC-45CB-82EA-8EABF7B56A8F}" presName="node" presStyleLbl="node1" presStyleIdx="3" presStyleCnt="8">
        <dgm:presLayoutVars>
          <dgm:bulletEnabled val="1"/>
        </dgm:presLayoutVars>
      </dgm:prSet>
      <dgm:spPr/>
      <dgm:t>
        <a:bodyPr/>
        <a:lstStyle/>
        <a:p>
          <a:endParaRPr lang="en-AU"/>
        </a:p>
      </dgm:t>
    </dgm:pt>
    <dgm:pt modelId="{B060CD52-4AAC-4FFA-8628-2BBA0A0E2900}" type="pres">
      <dgm:prSet presAssocID="{5576F3F2-03AA-40CD-AAC1-0B5BBA686187}" presName="sibTrans" presStyleCnt="0"/>
      <dgm:spPr/>
    </dgm:pt>
    <dgm:pt modelId="{732659E5-8CDB-45A6-B731-D54F9B36B9C7}" type="pres">
      <dgm:prSet presAssocID="{69789A39-5F87-4544-A02F-32F80C3583A7}" presName="node" presStyleLbl="node1" presStyleIdx="4" presStyleCnt="8">
        <dgm:presLayoutVars>
          <dgm:bulletEnabled val="1"/>
        </dgm:presLayoutVars>
      </dgm:prSet>
      <dgm:spPr/>
      <dgm:t>
        <a:bodyPr/>
        <a:lstStyle/>
        <a:p>
          <a:endParaRPr lang="en-AU"/>
        </a:p>
      </dgm:t>
    </dgm:pt>
    <dgm:pt modelId="{85D9AFC8-0B4F-4F31-AA73-A1A26CDFB2B3}" type="pres">
      <dgm:prSet presAssocID="{13B799C4-123E-430D-9DA1-825D3BE540A8}" presName="sibTrans" presStyleCnt="0"/>
      <dgm:spPr/>
    </dgm:pt>
    <dgm:pt modelId="{67EC9DDA-CBC0-4014-AF0E-E644F032C4A0}" type="pres">
      <dgm:prSet presAssocID="{3E5807A0-FBEE-4C22-A25F-EE1D896ED68D}" presName="node" presStyleLbl="node1" presStyleIdx="5" presStyleCnt="8">
        <dgm:presLayoutVars>
          <dgm:bulletEnabled val="1"/>
        </dgm:presLayoutVars>
      </dgm:prSet>
      <dgm:spPr/>
      <dgm:t>
        <a:bodyPr/>
        <a:lstStyle/>
        <a:p>
          <a:endParaRPr lang="en-AU"/>
        </a:p>
      </dgm:t>
    </dgm:pt>
    <dgm:pt modelId="{DCE74422-8AE2-426F-AD1E-55392DFFC378}" type="pres">
      <dgm:prSet presAssocID="{A17E1275-12EA-4E53-B7DF-354EB7CCF561}" presName="sibTrans" presStyleCnt="0"/>
      <dgm:spPr/>
    </dgm:pt>
    <dgm:pt modelId="{E7DE1CF1-8E1D-4D22-8D4B-7A4C1E093183}" type="pres">
      <dgm:prSet presAssocID="{0E0DF61C-4341-47CB-8952-94CBEE567DE7}" presName="node" presStyleLbl="node1" presStyleIdx="6" presStyleCnt="8">
        <dgm:presLayoutVars>
          <dgm:bulletEnabled val="1"/>
        </dgm:presLayoutVars>
      </dgm:prSet>
      <dgm:spPr/>
      <dgm:t>
        <a:bodyPr/>
        <a:lstStyle/>
        <a:p>
          <a:endParaRPr lang="en-AU"/>
        </a:p>
      </dgm:t>
    </dgm:pt>
    <dgm:pt modelId="{CD0CD008-1814-4B8B-A5FB-1D6D660277AE}" type="pres">
      <dgm:prSet presAssocID="{8F4AE5A8-04CD-453F-A93D-EFFBB5A4AC14}" presName="sibTrans" presStyleCnt="0"/>
      <dgm:spPr/>
    </dgm:pt>
    <dgm:pt modelId="{7A389CB4-EC4D-4E19-AE02-DE9CC8D8E20E}" type="pres">
      <dgm:prSet presAssocID="{995CF5EE-8B2C-455B-B5A8-3695790F65E5}" presName="node" presStyleLbl="node1" presStyleIdx="7" presStyleCnt="8">
        <dgm:presLayoutVars>
          <dgm:bulletEnabled val="1"/>
        </dgm:presLayoutVars>
      </dgm:prSet>
      <dgm:spPr/>
      <dgm:t>
        <a:bodyPr/>
        <a:lstStyle/>
        <a:p>
          <a:endParaRPr lang="en-AU"/>
        </a:p>
      </dgm:t>
    </dgm:pt>
  </dgm:ptLst>
  <dgm:cxnLst>
    <dgm:cxn modelId="{698B70A6-808F-4A7B-B731-8D33BE0BFAEE}" type="presOf" srcId="{69789A39-5F87-4544-A02F-32F80C3583A7}" destId="{732659E5-8CDB-45A6-B731-D54F9B36B9C7}" srcOrd="0" destOrd="0" presId="urn:microsoft.com/office/officeart/2005/8/layout/default"/>
    <dgm:cxn modelId="{256B25A6-79CD-4030-8E37-206786BB3A9F}" srcId="{D9996402-606C-4996-A1CF-F33C913D7DCF}" destId="{0E0DF61C-4341-47CB-8952-94CBEE567DE7}" srcOrd="6" destOrd="0" parTransId="{63012B35-50F4-4B9C-BA1E-DEB0FFB6D9D5}" sibTransId="{8F4AE5A8-04CD-453F-A93D-EFFBB5A4AC14}"/>
    <dgm:cxn modelId="{BB6627E7-236C-4CA6-8AAB-4230D4D1BBE4}" type="presOf" srcId="{3E5807A0-FBEE-4C22-A25F-EE1D896ED68D}" destId="{67EC9DDA-CBC0-4014-AF0E-E644F032C4A0}" srcOrd="0" destOrd="0" presId="urn:microsoft.com/office/officeart/2005/8/layout/default"/>
    <dgm:cxn modelId="{2A6136F5-4FC5-4B0B-94E8-7B62DDC4A8BF}" srcId="{D9996402-606C-4996-A1CF-F33C913D7DCF}" destId="{7D40ED46-1D69-44EC-84AB-D5A8E29F1DDE}" srcOrd="2" destOrd="0" parTransId="{9597A33D-A0E2-4886-B903-B5444D50B268}" sibTransId="{79538FA2-35EB-40E5-82BB-BDE8DDF62198}"/>
    <dgm:cxn modelId="{4B64292A-CCB4-4285-80A6-6786F923A21B}" type="presOf" srcId="{7D40ED46-1D69-44EC-84AB-D5A8E29F1DDE}" destId="{EDC9F6B7-B22D-47DF-949D-A1DDD0B82B89}" srcOrd="0" destOrd="0" presId="urn:microsoft.com/office/officeart/2005/8/layout/default"/>
    <dgm:cxn modelId="{665512E5-FD1F-4C55-AD5A-95A28D32F37F}" srcId="{D9996402-606C-4996-A1CF-F33C913D7DCF}" destId="{995CF5EE-8B2C-455B-B5A8-3695790F65E5}" srcOrd="7" destOrd="0" parTransId="{909833A9-86D2-4F64-B592-2F7688A39640}" sibTransId="{E78CF6E1-7D27-48F7-8F4F-AD520DBCDB27}"/>
    <dgm:cxn modelId="{8AF1D418-D207-4F0A-A902-31E573161203}" srcId="{D9996402-606C-4996-A1CF-F33C913D7DCF}" destId="{69789A39-5F87-4544-A02F-32F80C3583A7}" srcOrd="4" destOrd="0" parTransId="{0272C12D-4FA3-44AA-88CC-BD8ED9383179}" sibTransId="{13B799C4-123E-430D-9DA1-825D3BE540A8}"/>
    <dgm:cxn modelId="{995F4206-DF3E-41D9-8DFB-188D7F9C8DC9}" type="presOf" srcId="{A18D9FC6-97C4-4483-80BA-94412A51338F}" destId="{7FAD97A5-BC10-4E35-AEDC-9617C999A694}" srcOrd="0" destOrd="0" presId="urn:microsoft.com/office/officeart/2005/8/layout/default"/>
    <dgm:cxn modelId="{CE20C1FA-DF4A-4D2D-9D37-EB67FE6E75B1}" srcId="{D9996402-606C-4996-A1CF-F33C913D7DCF}" destId="{3E5807A0-FBEE-4C22-A25F-EE1D896ED68D}" srcOrd="5" destOrd="0" parTransId="{CBB40494-08C5-4A6E-886B-5A4B15C68E1F}" sibTransId="{A17E1275-12EA-4E53-B7DF-354EB7CCF561}"/>
    <dgm:cxn modelId="{1D68F721-9350-4D95-8AAD-A3D837754243}" type="presOf" srcId="{995CF5EE-8B2C-455B-B5A8-3695790F65E5}" destId="{7A389CB4-EC4D-4E19-AE02-DE9CC8D8E20E}" srcOrd="0" destOrd="0" presId="urn:microsoft.com/office/officeart/2005/8/layout/default"/>
    <dgm:cxn modelId="{04274FBD-C50E-463C-840C-AFEB8BCE8E18}" type="presOf" srcId="{D9996402-606C-4996-A1CF-F33C913D7DCF}" destId="{74767B26-0B23-4B7C-A96C-5B395BAE3D2E}" srcOrd="0" destOrd="0" presId="urn:microsoft.com/office/officeart/2005/8/layout/default"/>
    <dgm:cxn modelId="{91E04A36-27BF-41F6-8453-A6D51487BD8F}" type="presOf" srcId="{0E0DF61C-4341-47CB-8952-94CBEE567DE7}" destId="{E7DE1CF1-8E1D-4D22-8D4B-7A4C1E093183}" srcOrd="0" destOrd="0" presId="urn:microsoft.com/office/officeart/2005/8/layout/default"/>
    <dgm:cxn modelId="{7B12EEAE-2252-49AA-8C6E-68627170EF2F}" type="presOf" srcId="{426B4492-5BBC-45CB-82EA-8EABF7B56A8F}" destId="{2C1EC40D-B3CA-4BD6-9154-D352CC89E6FC}" srcOrd="0" destOrd="0" presId="urn:microsoft.com/office/officeart/2005/8/layout/default"/>
    <dgm:cxn modelId="{1DEBB8AA-978D-43BB-AC69-0786D3BE4D9D}" srcId="{D9996402-606C-4996-A1CF-F33C913D7DCF}" destId="{A18D9FC6-97C4-4483-80BA-94412A51338F}" srcOrd="1" destOrd="0" parTransId="{826AC692-EAC0-4F40-8EED-391B6BD9288C}" sibTransId="{7276DF80-831A-45A7-8FC9-7F0E727D3265}"/>
    <dgm:cxn modelId="{38E1731E-FD1E-49AC-BE50-B22AEC5EE19B}" srcId="{D9996402-606C-4996-A1CF-F33C913D7DCF}" destId="{CDB003D6-8124-4AB0-9A95-6471D87E5EA4}" srcOrd="0" destOrd="0" parTransId="{BEA70A67-6653-43E0-8B8E-677C67F7B765}" sibTransId="{124894A6-ACEA-4EEB-888B-A59DD42645E5}"/>
    <dgm:cxn modelId="{BA40E0AA-B4D9-4098-BF08-28B9A6002F62}" srcId="{D9996402-606C-4996-A1CF-F33C913D7DCF}" destId="{426B4492-5BBC-45CB-82EA-8EABF7B56A8F}" srcOrd="3" destOrd="0" parTransId="{7CAB3D72-DA59-4490-B6D7-9FBCC05EB100}" sibTransId="{5576F3F2-03AA-40CD-AAC1-0B5BBA686187}"/>
    <dgm:cxn modelId="{1F877BFA-A963-4F64-8327-7C43B6DDFE78}" type="presOf" srcId="{CDB003D6-8124-4AB0-9A95-6471D87E5EA4}" destId="{C1CCAFDE-8273-466E-82FD-D7AB4F39C6D7}" srcOrd="0" destOrd="0" presId="urn:microsoft.com/office/officeart/2005/8/layout/default"/>
    <dgm:cxn modelId="{93530BC4-029E-4F3D-BD94-16E55CE8E407}" type="presParOf" srcId="{74767B26-0B23-4B7C-A96C-5B395BAE3D2E}" destId="{C1CCAFDE-8273-466E-82FD-D7AB4F39C6D7}" srcOrd="0" destOrd="0" presId="urn:microsoft.com/office/officeart/2005/8/layout/default"/>
    <dgm:cxn modelId="{5B8D46AF-4BEC-4D32-816E-AF2D4AFC2725}" type="presParOf" srcId="{74767B26-0B23-4B7C-A96C-5B395BAE3D2E}" destId="{E40275C9-9106-4673-A800-C69F0EBE2D1E}" srcOrd="1" destOrd="0" presId="urn:microsoft.com/office/officeart/2005/8/layout/default"/>
    <dgm:cxn modelId="{DDF44677-4F95-4AE8-8E1B-0AEBCF540E96}" type="presParOf" srcId="{74767B26-0B23-4B7C-A96C-5B395BAE3D2E}" destId="{7FAD97A5-BC10-4E35-AEDC-9617C999A694}" srcOrd="2" destOrd="0" presId="urn:microsoft.com/office/officeart/2005/8/layout/default"/>
    <dgm:cxn modelId="{CE3F3F6E-62B0-422D-8985-40BF2A53DDEB}" type="presParOf" srcId="{74767B26-0B23-4B7C-A96C-5B395BAE3D2E}" destId="{1E61A7D6-B41F-4140-82E0-1384E9CD98C9}" srcOrd="3" destOrd="0" presId="urn:microsoft.com/office/officeart/2005/8/layout/default"/>
    <dgm:cxn modelId="{D75F7AAC-73DD-4B6E-B8CC-202B72D12EFE}" type="presParOf" srcId="{74767B26-0B23-4B7C-A96C-5B395BAE3D2E}" destId="{EDC9F6B7-B22D-47DF-949D-A1DDD0B82B89}" srcOrd="4" destOrd="0" presId="urn:microsoft.com/office/officeart/2005/8/layout/default"/>
    <dgm:cxn modelId="{AB55D32E-1168-41BA-8D1A-2BFF8F71D32C}" type="presParOf" srcId="{74767B26-0B23-4B7C-A96C-5B395BAE3D2E}" destId="{EFD81854-3A1E-4086-8BBF-3BA589FA0B23}" srcOrd="5" destOrd="0" presId="urn:microsoft.com/office/officeart/2005/8/layout/default"/>
    <dgm:cxn modelId="{55923A90-D058-476C-A742-215E16A504B0}" type="presParOf" srcId="{74767B26-0B23-4B7C-A96C-5B395BAE3D2E}" destId="{2C1EC40D-B3CA-4BD6-9154-D352CC89E6FC}" srcOrd="6" destOrd="0" presId="urn:microsoft.com/office/officeart/2005/8/layout/default"/>
    <dgm:cxn modelId="{C979B15F-D7AE-45F6-9A5F-5B0EB6A5CEBC}" type="presParOf" srcId="{74767B26-0B23-4B7C-A96C-5B395BAE3D2E}" destId="{B060CD52-4AAC-4FFA-8628-2BBA0A0E2900}" srcOrd="7" destOrd="0" presId="urn:microsoft.com/office/officeart/2005/8/layout/default"/>
    <dgm:cxn modelId="{0C24D451-2EE3-4F75-8EA9-BC13C71F996A}" type="presParOf" srcId="{74767B26-0B23-4B7C-A96C-5B395BAE3D2E}" destId="{732659E5-8CDB-45A6-B731-D54F9B36B9C7}" srcOrd="8" destOrd="0" presId="urn:microsoft.com/office/officeart/2005/8/layout/default"/>
    <dgm:cxn modelId="{57207894-878B-4B60-8C02-9936359A22D2}" type="presParOf" srcId="{74767B26-0B23-4B7C-A96C-5B395BAE3D2E}" destId="{85D9AFC8-0B4F-4F31-AA73-A1A26CDFB2B3}" srcOrd="9" destOrd="0" presId="urn:microsoft.com/office/officeart/2005/8/layout/default"/>
    <dgm:cxn modelId="{32DEF88E-5E5F-4F69-B1A3-9C20738EFC1F}" type="presParOf" srcId="{74767B26-0B23-4B7C-A96C-5B395BAE3D2E}" destId="{67EC9DDA-CBC0-4014-AF0E-E644F032C4A0}" srcOrd="10" destOrd="0" presId="urn:microsoft.com/office/officeart/2005/8/layout/default"/>
    <dgm:cxn modelId="{E0F891DD-A477-473E-A45C-54092271ABC3}" type="presParOf" srcId="{74767B26-0B23-4B7C-A96C-5B395BAE3D2E}" destId="{DCE74422-8AE2-426F-AD1E-55392DFFC378}" srcOrd="11" destOrd="0" presId="urn:microsoft.com/office/officeart/2005/8/layout/default"/>
    <dgm:cxn modelId="{00DE5991-99D6-4C99-8E3E-DEC3C8A2B0FF}" type="presParOf" srcId="{74767B26-0B23-4B7C-A96C-5B395BAE3D2E}" destId="{E7DE1CF1-8E1D-4D22-8D4B-7A4C1E093183}" srcOrd="12" destOrd="0" presId="urn:microsoft.com/office/officeart/2005/8/layout/default"/>
    <dgm:cxn modelId="{01286A28-C4E9-4F01-9B2C-282D6D34F0B5}" type="presParOf" srcId="{74767B26-0B23-4B7C-A96C-5B395BAE3D2E}" destId="{CD0CD008-1814-4B8B-A5FB-1D6D660277AE}" srcOrd="13" destOrd="0" presId="urn:microsoft.com/office/officeart/2005/8/layout/default"/>
    <dgm:cxn modelId="{6A2ACAE2-FD44-48AE-A56E-CDAD810815EF}" type="presParOf" srcId="{74767B26-0B23-4B7C-A96C-5B395BAE3D2E}" destId="{7A389CB4-EC4D-4E19-AE02-DE9CC8D8E20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D07F16-314C-B44B-B66F-650FC9D255EB}" type="doc">
      <dgm:prSet loTypeId="urn:microsoft.com/office/officeart/2009/3/layout/HorizontalOrganizationChart" loCatId="hierarchy" qsTypeId="urn:microsoft.com/office/officeart/2005/8/quickstyle/simple4" qsCatId="simple" csTypeId="urn:microsoft.com/office/officeart/2005/8/colors/colorful3" csCatId="colorful" phldr="1"/>
      <dgm:spPr/>
      <dgm:t>
        <a:bodyPr/>
        <a:lstStyle/>
        <a:p>
          <a:endParaRPr lang="en-GB"/>
        </a:p>
      </dgm:t>
    </dgm:pt>
    <dgm:pt modelId="{9147FD75-916C-5347-AC21-E9C99080B12C}">
      <dgm:prSet phldrT="[Text]" custT="1"/>
      <dgm:spPr/>
      <dgm:t>
        <a:bodyPr/>
        <a:lstStyle/>
        <a:p>
          <a:r>
            <a:rPr lang="en-GB" sz="4800" b="1" dirty="0">
              <a:solidFill>
                <a:schemeClr val="accent2"/>
              </a:solidFill>
              <a:latin typeface="Segoe UI" panose="020B0502040204020203" pitchFamily="34" charset="0"/>
              <a:cs typeface="Segoe UI" panose="020B0502040204020203" pitchFamily="34" charset="0"/>
            </a:rPr>
            <a:t>1. Search</a:t>
          </a:r>
          <a:endParaRPr lang="en-GB" sz="4800" dirty="0">
            <a:solidFill>
              <a:schemeClr val="accent2"/>
            </a:solidFill>
            <a:latin typeface="Segoe UI" panose="020B0502040204020203" pitchFamily="34" charset="0"/>
            <a:cs typeface="Segoe UI" panose="020B0502040204020203" pitchFamily="34" charset="0"/>
          </a:endParaRPr>
        </a:p>
      </dgm:t>
    </dgm:pt>
    <dgm:pt modelId="{F8F282CC-B35D-8E45-A568-E4003CD697B0}" type="parTrans" cxnId="{3EC49966-FB9F-0344-BF9A-F01769DCF529}">
      <dgm:prSet/>
      <dgm:spPr/>
      <dgm:t>
        <a:bodyPr/>
        <a:lstStyle/>
        <a:p>
          <a:endParaRPr lang="en-GB"/>
        </a:p>
      </dgm:t>
    </dgm:pt>
    <dgm:pt modelId="{31189EA1-C5CE-8A4E-89A2-7C3ACCE8EE84}" type="sibTrans" cxnId="{3EC49966-FB9F-0344-BF9A-F01769DCF529}">
      <dgm:prSet/>
      <dgm:spPr/>
      <dgm:t>
        <a:bodyPr/>
        <a:lstStyle/>
        <a:p>
          <a:endParaRPr lang="en-GB"/>
        </a:p>
      </dgm:t>
    </dgm:pt>
    <dgm:pt modelId="{A4F580DA-C160-3A48-82E3-874AA92A1E90}">
      <dgm:prSet phldrT="[Text]" custT="1"/>
      <dgm:spPr/>
      <dgm:t>
        <a:bodyPr/>
        <a:lstStyle/>
        <a:p>
          <a:r>
            <a:rPr lang="en-GB" sz="4800" b="1" dirty="0">
              <a:solidFill>
                <a:schemeClr val="accent2"/>
              </a:solidFill>
              <a:latin typeface="Segoe UI" panose="020B0502040204020203" pitchFamily="34" charset="0"/>
              <a:cs typeface="Segoe UI" panose="020B0502040204020203" pitchFamily="34" charset="0"/>
            </a:rPr>
            <a:t>2. Skim</a:t>
          </a:r>
          <a:endParaRPr lang="en-GB" sz="4800" dirty="0">
            <a:solidFill>
              <a:schemeClr val="accent2"/>
            </a:solidFill>
            <a:latin typeface="Segoe UI" panose="020B0502040204020203" pitchFamily="34" charset="0"/>
            <a:cs typeface="Segoe UI" panose="020B0502040204020203" pitchFamily="34" charset="0"/>
          </a:endParaRPr>
        </a:p>
      </dgm:t>
    </dgm:pt>
    <dgm:pt modelId="{5E1FFF63-D2AE-9D48-A535-BFBF1BFB1D33}" type="parTrans" cxnId="{A95BDC82-DA4D-654A-B6F3-E821CFC2AB89}">
      <dgm:prSet/>
      <dgm:spPr/>
      <dgm:t>
        <a:bodyPr/>
        <a:lstStyle/>
        <a:p>
          <a:endParaRPr lang="en-GB"/>
        </a:p>
      </dgm:t>
    </dgm:pt>
    <dgm:pt modelId="{5F772DFF-7CA2-2E45-8FAA-45BB6ADEE762}" type="sibTrans" cxnId="{A95BDC82-DA4D-654A-B6F3-E821CFC2AB89}">
      <dgm:prSet/>
      <dgm:spPr/>
      <dgm:t>
        <a:bodyPr/>
        <a:lstStyle/>
        <a:p>
          <a:endParaRPr lang="en-GB"/>
        </a:p>
      </dgm:t>
    </dgm:pt>
    <dgm:pt modelId="{EE891E44-F8D5-F148-B342-8D42F39915AE}">
      <dgm:prSet phldrT="[Text]" custT="1"/>
      <dgm:spPr/>
      <dgm:t>
        <a:bodyPr/>
        <a:lstStyle/>
        <a:p>
          <a:r>
            <a:rPr lang="en-GB" sz="4800" b="1" dirty="0">
              <a:solidFill>
                <a:schemeClr val="accent2"/>
              </a:solidFill>
              <a:latin typeface="Segoe UI" panose="020B0502040204020203" pitchFamily="34" charset="0"/>
              <a:cs typeface="Segoe UI" panose="020B0502040204020203" pitchFamily="34" charset="0"/>
            </a:rPr>
            <a:t>3. Select</a:t>
          </a:r>
          <a:endParaRPr lang="en-GB" sz="4800" dirty="0">
            <a:solidFill>
              <a:schemeClr val="accent2"/>
            </a:solidFill>
            <a:latin typeface="Segoe UI" panose="020B0502040204020203" pitchFamily="34" charset="0"/>
            <a:cs typeface="Segoe UI" panose="020B0502040204020203" pitchFamily="34" charset="0"/>
          </a:endParaRPr>
        </a:p>
      </dgm:t>
    </dgm:pt>
    <dgm:pt modelId="{6526A6A0-4425-8B40-861E-A6C9AECA176E}" type="parTrans" cxnId="{50F84941-6E02-F34D-846B-97B003697B85}">
      <dgm:prSet/>
      <dgm:spPr/>
      <dgm:t>
        <a:bodyPr/>
        <a:lstStyle/>
        <a:p>
          <a:endParaRPr lang="en-GB"/>
        </a:p>
      </dgm:t>
    </dgm:pt>
    <dgm:pt modelId="{C5E524E1-94D3-3C4E-80B1-F5269E196059}" type="sibTrans" cxnId="{50F84941-6E02-F34D-846B-97B003697B85}">
      <dgm:prSet/>
      <dgm:spPr/>
      <dgm:t>
        <a:bodyPr/>
        <a:lstStyle/>
        <a:p>
          <a:endParaRPr lang="en-GB"/>
        </a:p>
      </dgm:t>
    </dgm:pt>
    <dgm:pt modelId="{A481F8D5-7273-BA43-A985-1342A5C82B3E}">
      <dgm:prSet phldrT="[Text]" custT="1"/>
      <dgm:spPr/>
      <dgm:t>
        <a:bodyPr/>
        <a:lstStyle/>
        <a:p>
          <a:pPr rtl="0"/>
          <a:r>
            <a:rPr lang="en-GB" sz="4800" b="1" dirty="0">
              <a:solidFill>
                <a:schemeClr val="accent2"/>
              </a:solidFill>
              <a:latin typeface="Segoe UI" panose="020B0502040204020203" pitchFamily="34" charset="0"/>
              <a:cs typeface="Segoe UI" panose="020B0502040204020203" pitchFamily="34" charset="0"/>
            </a:rPr>
            <a:t>4. Study</a:t>
          </a:r>
          <a:endParaRPr lang="en-GB" sz="4800" dirty="0">
            <a:solidFill>
              <a:schemeClr val="accent2"/>
            </a:solidFill>
            <a:latin typeface="Segoe UI" panose="020B0502040204020203" pitchFamily="34" charset="0"/>
            <a:cs typeface="Segoe UI" panose="020B0502040204020203" pitchFamily="34" charset="0"/>
          </a:endParaRPr>
        </a:p>
      </dgm:t>
    </dgm:pt>
    <dgm:pt modelId="{095E5C46-04F2-7640-B7A6-6633EDB6A2B2}" type="parTrans" cxnId="{3321A238-CAE6-CD4B-AD8B-681A68A8A8CA}">
      <dgm:prSet/>
      <dgm:spPr/>
      <dgm:t>
        <a:bodyPr/>
        <a:lstStyle/>
        <a:p>
          <a:endParaRPr lang="en-GB"/>
        </a:p>
      </dgm:t>
    </dgm:pt>
    <dgm:pt modelId="{2E65C110-10F0-F944-9E98-3C5FAE154DAB}" type="sibTrans" cxnId="{3321A238-CAE6-CD4B-AD8B-681A68A8A8CA}">
      <dgm:prSet/>
      <dgm:spPr/>
      <dgm:t>
        <a:bodyPr/>
        <a:lstStyle/>
        <a:p>
          <a:endParaRPr lang="en-GB"/>
        </a:p>
      </dgm:t>
    </dgm:pt>
    <dgm:pt modelId="{10CE4749-DD59-47BC-9DE6-3C0F2393EC50}">
      <dgm:prSet phldrT="[Text]" custT="1"/>
      <dgm:spPr>
        <a:solidFill>
          <a:schemeClr val="accent2">
            <a:hueOff val="0"/>
            <a:satOff val="0"/>
            <a:lumOff val="0"/>
          </a:schemeClr>
        </a:solidFill>
      </dgm:spPr>
      <dgm:t>
        <a:bodyPr/>
        <a:lstStyle/>
        <a:p>
          <a:r>
            <a:rPr lang="en-GB" sz="3600" b="1" dirty="0">
              <a:latin typeface="Segoe UI" panose="020B0502040204020203" pitchFamily="34" charset="0"/>
              <a:cs typeface="Segoe UI" panose="020B0502040204020203" pitchFamily="34" charset="0"/>
            </a:rPr>
            <a:t>PURPOSE – </a:t>
          </a:r>
          <a:r>
            <a:rPr lang="en-GB" sz="3600" dirty="0">
              <a:latin typeface="Segoe UI" panose="020B0502040204020203" pitchFamily="34" charset="0"/>
              <a:cs typeface="Segoe UI" panose="020B0502040204020203" pitchFamily="34" charset="0"/>
            </a:rPr>
            <a:t>Why am I reading this? What information do I need? How much time and energy is it worth? </a:t>
          </a:r>
          <a:endParaRPr lang="en-GB" sz="3600" b="1" dirty="0">
            <a:latin typeface="Segoe UI" panose="020B0502040204020203" pitchFamily="34" charset="0"/>
            <a:cs typeface="Segoe UI" panose="020B0502040204020203" pitchFamily="34" charset="0"/>
          </a:endParaRPr>
        </a:p>
      </dgm:t>
    </dgm:pt>
    <dgm:pt modelId="{D4C535EE-6E3F-478E-BB43-A188EF898F87}" type="parTrans" cxnId="{9F6B2588-4024-4041-8371-A53E70B827CB}">
      <dgm:prSet/>
      <dgm:spPr/>
      <dgm:t>
        <a:bodyPr/>
        <a:lstStyle/>
        <a:p>
          <a:endParaRPr lang="en-AU"/>
        </a:p>
      </dgm:t>
    </dgm:pt>
    <dgm:pt modelId="{2F6A8F39-8E31-411E-93D2-448B404CA76C}" type="sibTrans" cxnId="{9F6B2588-4024-4041-8371-A53E70B827CB}">
      <dgm:prSet/>
      <dgm:spPr/>
      <dgm:t>
        <a:bodyPr/>
        <a:lstStyle/>
        <a:p>
          <a:endParaRPr lang="en-AU"/>
        </a:p>
      </dgm:t>
    </dgm:pt>
    <dgm:pt modelId="{65A55C7E-2F26-483F-AEEA-8D319DF40FA1}" type="pres">
      <dgm:prSet presAssocID="{5ED07F16-314C-B44B-B66F-650FC9D255EB}" presName="hierChild1" presStyleCnt="0">
        <dgm:presLayoutVars>
          <dgm:orgChart val="1"/>
          <dgm:chPref val="1"/>
          <dgm:dir/>
          <dgm:animOne val="branch"/>
          <dgm:animLvl val="lvl"/>
          <dgm:resizeHandles/>
        </dgm:presLayoutVars>
      </dgm:prSet>
      <dgm:spPr/>
      <dgm:t>
        <a:bodyPr/>
        <a:lstStyle/>
        <a:p>
          <a:endParaRPr lang="en-AU"/>
        </a:p>
      </dgm:t>
    </dgm:pt>
    <dgm:pt modelId="{C3B0ADB6-17CF-46CB-8DC4-91371D2492F5}" type="pres">
      <dgm:prSet presAssocID="{10CE4749-DD59-47BC-9DE6-3C0F2393EC50}" presName="hierRoot1" presStyleCnt="0">
        <dgm:presLayoutVars>
          <dgm:hierBranch val="init"/>
        </dgm:presLayoutVars>
      </dgm:prSet>
      <dgm:spPr/>
    </dgm:pt>
    <dgm:pt modelId="{B074C2D0-3D26-4008-BFA2-34D02630DB81}" type="pres">
      <dgm:prSet presAssocID="{10CE4749-DD59-47BC-9DE6-3C0F2393EC50}" presName="rootComposite1" presStyleCnt="0"/>
      <dgm:spPr/>
    </dgm:pt>
    <dgm:pt modelId="{C4F6BFA0-24B0-4339-AC4E-40FECE437A34}" type="pres">
      <dgm:prSet presAssocID="{10CE4749-DD59-47BC-9DE6-3C0F2393EC50}" presName="rootText1" presStyleLbl="node0" presStyleIdx="0" presStyleCnt="1" custScaleX="122629" custScaleY="595481">
        <dgm:presLayoutVars>
          <dgm:chPref val="3"/>
        </dgm:presLayoutVars>
      </dgm:prSet>
      <dgm:spPr/>
      <dgm:t>
        <a:bodyPr/>
        <a:lstStyle/>
        <a:p>
          <a:endParaRPr lang="en-AU"/>
        </a:p>
      </dgm:t>
    </dgm:pt>
    <dgm:pt modelId="{55069742-E09B-4226-92DD-94E65AC264E4}" type="pres">
      <dgm:prSet presAssocID="{10CE4749-DD59-47BC-9DE6-3C0F2393EC50}" presName="rootConnector1" presStyleLbl="node1" presStyleIdx="0" presStyleCnt="0"/>
      <dgm:spPr/>
      <dgm:t>
        <a:bodyPr/>
        <a:lstStyle/>
        <a:p>
          <a:endParaRPr lang="en-AU"/>
        </a:p>
      </dgm:t>
    </dgm:pt>
    <dgm:pt modelId="{CE3F6CD6-27B7-46BB-9D16-55D9F941BA07}" type="pres">
      <dgm:prSet presAssocID="{10CE4749-DD59-47BC-9DE6-3C0F2393EC50}" presName="hierChild2" presStyleCnt="0"/>
      <dgm:spPr/>
    </dgm:pt>
    <dgm:pt modelId="{CE5A9CF1-840E-4643-A0DB-0976FDCC0899}" type="pres">
      <dgm:prSet presAssocID="{F8F282CC-B35D-8E45-A568-E4003CD697B0}" presName="Name64" presStyleLbl="parChTrans1D2" presStyleIdx="0" presStyleCnt="4"/>
      <dgm:spPr/>
      <dgm:t>
        <a:bodyPr/>
        <a:lstStyle/>
        <a:p>
          <a:endParaRPr lang="en-AU"/>
        </a:p>
      </dgm:t>
    </dgm:pt>
    <dgm:pt modelId="{C84FE71D-E247-4838-A40C-C91182BB4220}" type="pres">
      <dgm:prSet presAssocID="{9147FD75-916C-5347-AC21-E9C99080B12C}" presName="hierRoot2" presStyleCnt="0">
        <dgm:presLayoutVars>
          <dgm:hierBranch val="init"/>
        </dgm:presLayoutVars>
      </dgm:prSet>
      <dgm:spPr/>
    </dgm:pt>
    <dgm:pt modelId="{A3EFFDBB-B7C9-4010-A648-7A75B0098CE8}" type="pres">
      <dgm:prSet presAssocID="{9147FD75-916C-5347-AC21-E9C99080B12C}" presName="rootComposite" presStyleCnt="0"/>
      <dgm:spPr/>
    </dgm:pt>
    <dgm:pt modelId="{A98715A3-6532-4D7E-95D3-6153B4EF4D59}" type="pres">
      <dgm:prSet presAssocID="{9147FD75-916C-5347-AC21-E9C99080B12C}" presName="rootText" presStyleLbl="node2" presStyleIdx="0" presStyleCnt="4" custScaleX="182866">
        <dgm:presLayoutVars>
          <dgm:chPref val="3"/>
        </dgm:presLayoutVars>
      </dgm:prSet>
      <dgm:spPr/>
      <dgm:t>
        <a:bodyPr/>
        <a:lstStyle/>
        <a:p>
          <a:endParaRPr lang="en-AU"/>
        </a:p>
      </dgm:t>
    </dgm:pt>
    <dgm:pt modelId="{3ED691E0-1732-449E-9402-C3F442121369}" type="pres">
      <dgm:prSet presAssocID="{9147FD75-916C-5347-AC21-E9C99080B12C}" presName="rootConnector" presStyleLbl="node2" presStyleIdx="0" presStyleCnt="4"/>
      <dgm:spPr/>
      <dgm:t>
        <a:bodyPr/>
        <a:lstStyle/>
        <a:p>
          <a:endParaRPr lang="en-AU"/>
        </a:p>
      </dgm:t>
    </dgm:pt>
    <dgm:pt modelId="{652CD85F-E0BF-42BB-9E74-018C75298E78}" type="pres">
      <dgm:prSet presAssocID="{9147FD75-916C-5347-AC21-E9C99080B12C}" presName="hierChild4" presStyleCnt="0"/>
      <dgm:spPr/>
    </dgm:pt>
    <dgm:pt modelId="{EEEDD6CA-DC04-4E53-A08F-94171F602E9D}" type="pres">
      <dgm:prSet presAssocID="{9147FD75-916C-5347-AC21-E9C99080B12C}" presName="hierChild5" presStyleCnt="0"/>
      <dgm:spPr/>
    </dgm:pt>
    <dgm:pt modelId="{5F5CBE28-B38E-4D8F-98BE-B56FDB21BD14}" type="pres">
      <dgm:prSet presAssocID="{5E1FFF63-D2AE-9D48-A535-BFBF1BFB1D33}" presName="Name64" presStyleLbl="parChTrans1D2" presStyleIdx="1" presStyleCnt="4"/>
      <dgm:spPr/>
      <dgm:t>
        <a:bodyPr/>
        <a:lstStyle/>
        <a:p>
          <a:endParaRPr lang="en-AU"/>
        </a:p>
      </dgm:t>
    </dgm:pt>
    <dgm:pt modelId="{C7D4C593-1B76-4328-B2A3-E45899917422}" type="pres">
      <dgm:prSet presAssocID="{A4F580DA-C160-3A48-82E3-874AA92A1E90}" presName="hierRoot2" presStyleCnt="0">
        <dgm:presLayoutVars>
          <dgm:hierBranch val="init"/>
        </dgm:presLayoutVars>
      </dgm:prSet>
      <dgm:spPr/>
    </dgm:pt>
    <dgm:pt modelId="{4775B9E3-CD80-4A5E-B26A-90229DFE88F7}" type="pres">
      <dgm:prSet presAssocID="{A4F580DA-C160-3A48-82E3-874AA92A1E90}" presName="rootComposite" presStyleCnt="0"/>
      <dgm:spPr/>
    </dgm:pt>
    <dgm:pt modelId="{19C464F6-108A-44D3-A125-F2FEFFA367C9}" type="pres">
      <dgm:prSet presAssocID="{A4F580DA-C160-3A48-82E3-874AA92A1E90}" presName="rootText" presStyleLbl="node2" presStyleIdx="1" presStyleCnt="4" custScaleX="182866">
        <dgm:presLayoutVars>
          <dgm:chPref val="3"/>
        </dgm:presLayoutVars>
      </dgm:prSet>
      <dgm:spPr/>
      <dgm:t>
        <a:bodyPr/>
        <a:lstStyle/>
        <a:p>
          <a:endParaRPr lang="en-AU"/>
        </a:p>
      </dgm:t>
    </dgm:pt>
    <dgm:pt modelId="{893E54D9-68AF-4E4D-84E6-96ACE036FBDB}" type="pres">
      <dgm:prSet presAssocID="{A4F580DA-C160-3A48-82E3-874AA92A1E90}" presName="rootConnector" presStyleLbl="node2" presStyleIdx="1" presStyleCnt="4"/>
      <dgm:spPr/>
      <dgm:t>
        <a:bodyPr/>
        <a:lstStyle/>
        <a:p>
          <a:endParaRPr lang="en-AU"/>
        </a:p>
      </dgm:t>
    </dgm:pt>
    <dgm:pt modelId="{69A9F30B-756E-4F90-A95E-B706287CA8D0}" type="pres">
      <dgm:prSet presAssocID="{A4F580DA-C160-3A48-82E3-874AA92A1E90}" presName="hierChild4" presStyleCnt="0"/>
      <dgm:spPr/>
    </dgm:pt>
    <dgm:pt modelId="{454E3175-15D4-4345-880F-68C046329438}" type="pres">
      <dgm:prSet presAssocID="{A4F580DA-C160-3A48-82E3-874AA92A1E90}" presName="hierChild5" presStyleCnt="0"/>
      <dgm:spPr/>
    </dgm:pt>
    <dgm:pt modelId="{618252F1-38AD-4A94-B2E4-BFC037AC6A83}" type="pres">
      <dgm:prSet presAssocID="{6526A6A0-4425-8B40-861E-A6C9AECA176E}" presName="Name64" presStyleLbl="parChTrans1D2" presStyleIdx="2" presStyleCnt="4"/>
      <dgm:spPr/>
      <dgm:t>
        <a:bodyPr/>
        <a:lstStyle/>
        <a:p>
          <a:endParaRPr lang="en-AU"/>
        </a:p>
      </dgm:t>
    </dgm:pt>
    <dgm:pt modelId="{665434F7-C6E3-4EC6-B04C-166E0BAA63BA}" type="pres">
      <dgm:prSet presAssocID="{EE891E44-F8D5-F148-B342-8D42F39915AE}" presName="hierRoot2" presStyleCnt="0">
        <dgm:presLayoutVars>
          <dgm:hierBranch val="init"/>
        </dgm:presLayoutVars>
      </dgm:prSet>
      <dgm:spPr/>
    </dgm:pt>
    <dgm:pt modelId="{C155EB70-6282-4048-85C8-F230F3048521}" type="pres">
      <dgm:prSet presAssocID="{EE891E44-F8D5-F148-B342-8D42F39915AE}" presName="rootComposite" presStyleCnt="0"/>
      <dgm:spPr/>
    </dgm:pt>
    <dgm:pt modelId="{736D9A1A-038E-4FE5-8A64-ED375E3A5932}" type="pres">
      <dgm:prSet presAssocID="{EE891E44-F8D5-F148-B342-8D42F39915AE}" presName="rootText" presStyleLbl="node2" presStyleIdx="2" presStyleCnt="4" custScaleX="182866">
        <dgm:presLayoutVars>
          <dgm:chPref val="3"/>
        </dgm:presLayoutVars>
      </dgm:prSet>
      <dgm:spPr/>
      <dgm:t>
        <a:bodyPr/>
        <a:lstStyle/>
        <a:p>
          <a:endParaRPr lang="en-AU"/>
        </a:p>
      </dgm:t>
    </dgm:pt>
    <dgm:pt modelId="{16773A2D-ECEB-4289-B471-C32D1CE14A7C}" type="pres">
      <dgm:prSet presAssocID="{EE891E44-F8D5-F148-B342-8D42F39915AE}" presName="rootConnector" presStyleLbl="node2" presStyleIdx="2" presStyleCnt="4"/>
      <dgm:spPr/>
      <dgm:t>
        <a:bodyPr/>
        <a:lstStyle/>
        <a:p>
          <a:endParaRPr lang="en-AU"/>
        </a:p>
      </dgm:t>
    </dgm:pt>
    <dgm:pt modelId="{56738330-0B17-44B2-AC91-121E1293236A}" type="pres">
      <dgm:prSet presAssocID="{EE891E44-F8D5-F148-B342-8D42F39915AE}" presName="hierChild4" presStyleCnt="0"/>
      <dgm:spPr/>
    </dgm:pt>
    <dgm:pt modelId="{C3938CE9-1D86-4A07-AECD-01F216DDABEE}" type="pres">
      <dgm:prSet presAssocID="{EE891E44-F8D5-F148-B342-8D42F39915AE}" presName="hierChild5" presStyleCnt="0"/>
      <dgm:spPr/>
    </dgm:pt>
    <dgm:pt modelId="{1E3FF4D7-3D96-4EF1-97D4-459AE00FD5FD}" type="pres">
      <dgm:prSet presAssocID="{095E5C46-04F2-7640-B7A6-6633EDB6A2B2}" presName="Name64" presStyleLbl="parChTrans1D2" presStyleIdx="3" presStyleCnt="4"/>
      <dgm:spPr/>
      <dgm:t>
        <a:bodyPr/>
        <a:lstStyle/>
        <a:p>
          <a:endParaRPr lang="en-AU"/>
        </a:p>
      </dgm:t>
    </dgm:pt>
    <dgm:pt modelId="{261B31D4-9EA4-49C3-9FF1-A3682E24E137}" type="pres">
      <dgm:prSet presAssocID="{A481F8D5-7273-BA43-A985-1342A5C82B3E}" presName="hierRoot2" presStyleCnt="0">
        <dgm:presLayoutVars>
          <dgm:hierBranch val="init"/>
        </dgm:presLayoutVars>
      </dgm:prSet>
      <dgm:spPr/>
    </dgm:pt>
    <dgm:pt modelId="{5C048905-7F7E-47AE-89F7-82A6843D018C}" type="pres">
      <dgm:prSet presAssocID="{A481F8D5-7273-BA43-A985-1342A5C82B3E}" presName="rootComposite" presStyleCnt="0"/>
      <dgm:spPr/>
    </dgm:pt>
    <dgm:pt modelId="{3389AF6F-8099-44A9-B7D4-83DA0C24CC90}" type="pres">
      <dgm:prSet presAssocID="{A481F8D5-7273-BA43-A985-1342A5C82B3E}" presName="rootText" presStyleLbl="node2" presStyleIdx="3" presStyleCnt="4" custScaleX="182866">
        <dgm:presLayoutVars>
          <dgm:chPref val="3"/>
        </dgm:presLayoutVars>
      </dgm:prSet>
      <dgm:spPr/>
      <dgm:t>
        <a:bodyPr/>
        <a:lstStyle/>
        <a:p>
          <a:endParaRPr lang="en-AU"/>
        </a:p>
      </dgm:t>
    </dgm:pt>
    <dgm:pt modelId="{4E72AEFD-B4E8-49E2-8B24-DD5E36B0818E}" type="pres">
      <dgm:prSet presAssocID="{A481F8D5-7273-BA43-A985-1342A5C82B3E}" presName="rootConnector" presStyleLbl="node2" presStyleIdx="3" presStyleCnt="4"/>
      <dgm:spPr/>
      <dgm:t>
        <a:bodyPr/>
        <a:lstStyle/>
        <a:p>
          <a:endParaRPr lang="en-AU"/>
        </a:p>
      </dgm:t>
    </dgm:pt>
    <dgm:pt modelId="{C3EDA20F-C87C-49B6-9772-1212D5FC2A45}" type="pres">
      <dgm:prSet presAssocID="{A481F8D5-7273-BA43-A985-1342A5C82B3E}" presName="hierChild4" presStyleCnt="0"/>
      <dgm:spPr/>
    </dgm:pt>
    <dgm:pt modelId="{7798A5C6-3828-4167-AFA4-952D7D288C1B}" type="pres">
      <dgm:prSet presAssocID="{A481F8D5-7273-BA43-A985-1342A5C82B3E}" presName="hierChild5" presStyleCnt="0"/>
      <dgm:spPr/>
    </dgm:pt>
    <dgm:pt modelId="{ACF0A076-3228-4A1B-9D18-5BAFA27A04A6}" type="pres">
      <dgm:prSet presAssocID="{10CE4749-DD59-47BC-9DE6-3C0F2393EC50}" presName="hierChild3" presStyleCnt="0"/>
      <dgm:spPr/>
    </dgm:pt>
  </dgm:ptLst>
  <dgm:cxnLst>
    <dgm:cxn modelId="{3EC49966-FB9F-0344-BF9A-F01769DCF529}" srcId="{10CE4749-DD59-47BC-9DE6-3C0F2393EC50}" destId="{9147FD75-916C-5347-AC21-E9C99080B12C}" srcOrd="0" destOrd="0" parTransId="{F8F282CC-B35D-8E45-A568-E4003CD697B0}" sibTransId="{31189EA1-C5CE-8A4E-89A2-7C3ACCE8EE84}"/>
    <dgm:cxn modelId="{B96C24B6-7D1E-431D-A1E3-547B6A807487}" type="presOf" srcId="{095E5C46-04F2-7640-B7A6-6633EDB6A2B2}" destId="{1E3FF4D7-3D96-4EF1-97D4-459AE00FD5FD}" srcOrd="0" destOrd="0" presId="urn:microsoft.com/office/officeart/2009/3/layout/HorizontalOrganizationChart"/>
    <dgm:cxn modelId="{E1EC6C87-E8BF-499F-83C9-11F1BC5F8B90}" type="presOf" srcId="{9147FD75-916C-5347-AC21-E9C99080B12C}" destId="{A98715A3-6532-4D7E-95D3-6153B4EF4D59}" srcOrd="0" destOrd="0" presId="urn:microsoft.com/office/officeart/2009/3/layout/HorizontalOrganizationChart"/>
    <dgm:cxn modelId="{159F43C1-33DE-4E2E-B1AF-DFDFB545751A}" type="presOf" srcId="{EE891E44-F8D5-F148-B342-8D42F39915AE}" destId="{16773A2D-ECEB-4289-B471-C32D1CE14A7C}" srcOrd="1" destOrd="0" presId="urn:microsoft.com/office/officeart/2009/3/layout/HorizontalOrganizationChart"/>
    <dgm:cxn modelId="{3DC0C044-5CA9-4338-B370-1A833580043A}" type="presOf" srcId="{6526A6A0-4425-8B40-861E-A6C9AECA176E}" destId="{618252F1-38AD-4A94-B2E4-BFC037AC6A83}" srcOrd="0" destOrd="0" presId="urn:microsoft.com/office/officeart/2009/3/layout/HorizontalOrganizationChart"/>
    <dgm:cxn modelId="{E3707797-28A6-40CA-8634-08F6D72FF9D2}" type="presOf" srcId="{A481F8D5-7273-BA43-A985-1342A5C82B3E}" destId="{4E72AEFD-B4E8-49E2-8B24-DD5E36B0818E}" srcOrd="1" destOrd="0" presId="urn:microsoft.com/office/officeart/2009/3/layout/HorizontalOrganizationChart"/>
    <dgm:cxn modelId="{4CCBDA78-83C2-4F95-832F-5A41B42C1927}" type="presOf" srcId="{A4F580DA-C160-3A48-82E3-874AA92A1E90}" destId="{893E54D9-68AF-4E4D-84E6-96ACE036FBDB}" srcOrd="1" destOrd="0" presId="urn:microsoft.com/office/officeart/2009/3/layout/HorizontalOrganizationChart"/>
    <dgm:cxn modelId="{D73C3627-F321-4B03-8558-7802C9802E3E}" type="presOf" srcId="{A4F580DA-C160-3A48-82E3-874AA92A1E90}" destId="{19C464F6-108A-44D3-A125-F2FEFFA367C9}" srcOrd="0" destOrd="0" presId="urn:microsoft.com/office/officeart/2009/3/layout/HorizontalOrganizationChart"/>
    <dgm:cxn modelId="{3CA6589C-44B0-47A3-9BD5-EC40397B9A23}" type="presOf" srcId="{F8F282CC-B35D-8E45-A568-E4003CD697B0}" destId="{CE5A9CF1-840E-4643-A0DB-0976FDCC0899}" srcOrd="0" destOrd="0" presId="urn:microsoft.com/office/officeart/2009/3/layout/HorizontalOrganizationChart"/>
    <dgm:cxn modelId="{9F6B2588-4024-4041-8371-A53E70B827CB}" srcId="{5ED07F16-314C-B44B-B66F-650FC9D255EB}" destId="{10CE4749-DD59-47BC-9DE6-3C0F2393EC50}" srcOrd="0" destOrd="0" parTransId="{D4C535EE-6E3F-478E-BB43-A188EF898F87}" sibTransId="{2F6A8F39-8E31-411E-93D2-448B404CA76C}"/>
    <dgm:cxn modelId="{6E6FE831-4A94-4226-8FE8-4EF7E05401D8}" type="presOf" srcId="{5E1FFF63-D2AE-9D48-A535-BFBF1BFB1D33}" destId="{5F5CBE28-B38E-4D8F-98BE-B56FDB21BD14}" srcOrd="0" destOrd="0" presId="urn:microsoft.com/office/officeart/2009/3/layout/HorizontalOrganizationChart"/>
    <dgm:cxn modelId="{E47E8E9A-12A6-49A0-BD6D-5D4FBE805667}" type="presOf" srcId="{5ED07F16-314C-B44B-B66F-650FC9D255EB}" destId="{65A55C7E-2F26-483F-AEEA-8D319DF40FA1}" srcOrd="0" destOrd="0" presId="urn:microsoft.com/office/officeart/2009/3/layout/HorizontalOrganizationChart"/>
    <dgm:cxn modelId="{DA13E438-C573-4E70-8EF6-458EB4E99947}" type="presOf" srcId="{A481F8D5-7273-BA43-A985-1342A5C82B3E}" destId="{3389AF6F-8099-44A9-B7D4-83DA0C24CC90}" srcOrd="0" destOrd="0" presId="urn:microsoft.com/office/officeart/2009/3/layout/HorizontalOrganizationChart"/>
    <dgm:cxn modelId="{14F6A202-0E83-424A-B68A-A53A3661D489}" type="presOf" srcId="{9147FD75-916C-5347-AC21-E9C99080B12C}" destId="{3ED691E0-1732-449E-9402-C3F442121369}" srcOrd="1" destOrd="0" presId="urn:microsoft.com/office/officeart/2009/3/layout/HorizontalOrganizationChart"/>
    <dgm:cxn modelId="{CA2929EF-0B34-4A44-9889-B4853664EE71}" type="presOf" srcId="{10CE4749-DD59-47BC-9DE6-3C0F2393EC50}" destId="{C4F6BFA0-24B0-4339-AC4E-40FECE437A34}" srcOrd="0" destOrd="0" presId="urn:microsoft.com/office/officeart/2009/3/layout/HorizontalOrganizationChart"/>
    <dgm:cxn modelId="{50F84941-6E02-F34D-846B-97B003697B85}" srcId="{10CE4749-DD59-47BC-9DE6-3C0F2393EC50}" destId="{EE891E44-F8D5-F148-B342-8D42F39915AE}" srcOrd="2" destOrd="0" parTransId="{6526A6A0-4425-8B40-861E-A6C9AECA176E}" sibTransId="{C5E524E1-94D3-3C4E-80B1-F5269E196059}"/>
    <dgm:cxn modelId="{3321A238-CAE6-CD4B-AD8B-681A68A8A8CA}" srcId="{10CE4749-DD59-47BC-9DE6-3C0F2393EC50}" destId="{A481F8D5-7273-BA43-A985-1342A5C82B3E}" srcOrd="3" destOrd="0" parTransId="{095E5C46-04F2-7640-B7A6-6633EDB6A2B2}" sibTransId="{2E65C110-10F0-F944-9E98-3C5FAE154DAB}"/>
    <dgm:cxn modelId="{B8935470-694A-40AC-BA04-6F20E0591302}" type="presOf" srcId="{EE891E44-F8D5-F148-B342-8D42F39915AE}" destId="{736D9A1A-038E-4FE5-8A64-ED375E3A5932}" srcOrd="0" destOrd="0" presId="urn:microsoft.com/office/officeart/2009/3/layout/HorizontalOrganizationChart"/>
    <dgm:cxn modelId="{A95BDC82-DA4D-654A-B6F3-E821CFC2AB89}" srcId="{10CE4749-DD59-47BC-9DE6-3C0F2393EC50}" destId="{A4F580DA-C160-3A48-82E3-874AA92A1E90}" srcOrd="1" destOrd="0" parTransId="{5E1FFF63-D2AE-9D48-A535-BFBF1BFB1D33}" sibTransId="{5F772DFF-7CA2-2E45-8FAA-45BB6ADEE762}"/>
    <dgm:cxn modelId="{3EAA59E6-C0D2-47BA-BA69-9DD6BCB24A55}" type="presOf" srcId="{10CE4749-DD59-47BC-9DE6-3C0F2393EC50}" destId="{55069742-E09B-4226-92DD-94E65AC264E4}" srcOrd="1" destOrd="0" presId="urn:microsoft.com/office/officeart/2009/3/layout/HorizontalOrganizationChart"/>
    <dgm:cxn modelId="{7247577B-ED1D-4135-B214-C0F03DA4337F}" type="presParOf" srcId="{65A55C7E-2F26-483F-AEEA-8D319DF40FA1}" destId="{C3B0ADB6-17CF-46CB-8DC4-91371D2492F5}" srcOrd="0" destOrd="0" presId="urn:microsoft.com/office/officeart/2009/3/layout/HorizontalOrganizationChart"/>
    <dgm:cxn modelId="{E50952D8-03D9-4E87-A70A-B921A6673822}" type="presParOf" srcId="{C3B0ADB6-17CF-46CB-8DC4-91371D2492F5}" destId="{B074C2D0-3D26-4008-BFA2-34D02630DB81}" srcOrd="0" destOrd="0" presId="urn:microsoft.com/office/officeart/2009/3/layout/HorizontalOrganizationChart"/>
    <dgm:cxn modelId="{9B98BBE4-A1CB-4D57-BBD5-43013A7B9C91}" type="presParOf" srcId="{B074C2D0-3D26-4008-BFA2-34D02630DB81}" destId="{C4F6BFA0-24B0-4339-AC4E-40FECE437A34}" srcOrd="0" destOrd="0" presId="urn:microsoft.com/office/officeart/2009/3/layout/HorizontalOrganizationChart"/>
    <dgm:cxn modelId="{C8C1112F-81C3-4D50-BBAC-1182A4D7981F}" type="presParOf" srcId="{B074C2D0-3D26-4008-BFA2-34D02630DB81}" destId="{55069742-E09B-4226-92DD-94E65AC264E4}" srcOrd="1" destOrd="0" presId="urn:microsoft.com/office/officeart/2009/3/layout/HorizontalOrganizationChart"/>
    <dgm:cxn modelId="{09D68DEC-C027-4C36-B714-642180566C9C}" type="presParOf" srcId="{C3B0ADB6-17CF-46CB-8DC4-91371D2492F5}" destId="{CE3F6CD6-27B7-46BB-9D16-55D9F941BA07}" srcOrd="1" destOrd="0" presId="urn:microsoft.com/office/officeart/2009/3/layout/HorizontalOrganizationChart"/>
    <dgm:cxn modelId="{7C3B45A0-45EF-47A4-84B1-048F9B73FFD7}" type="presParOf" srcId="{CE3F6CD6-27B7-46BB-9D16-55D9F941BA07}" destId="{CE5A9CF1-840E-4643-A0DB-0976FDCC0899}" srcOrd="0" destOrd="0" presId="urn:microsoft.com/office/officeart/2009/3/layout/HorizontalOrganizationChart"/>
    <dgm:cxn modelId="{DA4B33A4-7D67-4007-A8F0-E2B8569C1038}" type="presParOf" srcId="{CE3F6CD6-27B7-46BB-9D16-55D9F941BA07}" destId="{C84FE71D-E247-4838-A40C-C91182BB4220}" srcOrd="1" destOrd="0" presId="urn:microsoft.com/office/officeart/2009/3/layout/HorizontalOrganizationChart"/>
    <dgm:cxn modelId="{97835D04-FAD6-43E6-AF9B-79B1ABE42663}" type="presParOf" srcId="{C84FE71D-E247-4838-A40C-C91182BB4220}" destId="{A3EFFDBB-B7C9-4010-A648-7A75B0098CE8}" srcOrd="0" destOrd="0" presId="urn:microsoft.com/office/officeart/2009/3/layout/HorizontalOrganizationChart"/>
    <dgm:cxn modelId="{0D283A80-069B-45DB-9BB9-76E056E0BD1D}" type="presParOf" srcId="{A3EFFDBB-B7C9-4010-A648-7A75B0098CE8}" destId="{A98715A3-6532-4D7E-95D3-6153B4EF4D59}" srcOrd="0" destOrd="0" presId="urn:microsoft.com/office/officeart/2009/3/layout/HorizontalOrganizationChart"/>
    <dgm:cxn modelId="{32A174B5-AAE2-42FB-8D36-74F7A4E81DE6}" type="presParOf" srcId="{A3EFFDBB-B7C9-4010-A648-7A75B0098CE8}" destId="{3ED691E0-1732-449E-9402-C3F442121369}" srcOrd="1" destOrd="0" presId="urn:microsoft.com/office/officeart/2009/3/layout/HorizontalOrganizationChart"/>
    <dgm:cxn modelId="{7F071C0D-6568-445A-94D2-C7C1DF0C046D}" type="presParOf" srcId="{C84FE71D-E247-4838-A40C-C91182BB4220}" destId="{652CD85F-E0BF-42BB-9E74-018C75298E78}" srcOrd="1" destOrd="0" presId="urn:microsoft.com/office/officeart/2009/3/layout/HorizontalOrganizationChart"/>
    <dgm:cxn modelId="{F1227CDE-0728-4B90-85A0-60A8343D1528}" type="presParOf" srcId="{C84FE71D-E247-4838-A40C-C91182BB4220}" destId="{EEEDD6CA-DC04-4E53-A08F-94171F602E9D}" srcOrd="2" destOrd="0" presId="urn:microsoft.com/office/officeart/2009/3/layout/HorizontalOrganizationChart"/>
    <dgm:cxn modelId="{F069CE62-97B2-495C-948A-A8123F8AB1BD}" type="presParOf" srcId="{CE3F6CD6-27B7-46BB-9D16-55D9F941BA07}" destId="{5F5CBE28-B38E-4D8F-98BE-B56FDB21BD14}" srcOrd="2" destOrd="0" presId="urn:microsoft.com/office/officeart/2009/3/layout/HorizontalOrganizationChart"/>
    <dgm:cxn modelId="{AE0AD559-802B-4026-9D39-1C04A7A2A33B}" type="presParOf" srcId="{CE3F6CD6-27B7-46BB-9D16-55D9F941BA07}" destId="{C7D4C593-1B76-4328-B2A3-E45899917422}" srcOrd="3" destOrd="0" presId="urn:microsoft.com/office/officeart/2009/3/layout/HorizontalOrganizationChart"/>
    <dgm:cxn modelId="{C249F7E6-594B-4FCC-9ED4-8E9192FF9B45}" type="presParOf" srcId="{C7D4C593-1B76-4328-B2A3-E45899917422}" destId="{4775B9E3-CD80-4A5E-B26A-90229DFE88F7}" srcOrd="0" destOrd="0" presId="urn:microsoft.com/office/officeart/2009/3/layout/HorizontalOrganizationChart"/>
    <dgm:cxn modelId="{82790913-8A75-47FD-9451-CAD979FFC108}" type="presParOf" srcId="{4775B9E3-CD80-4A5E-B26A-90229DFE88F7}" destId="{19C464F6-108A-44D3-A125-F2FEFFA367C9}" srcOrd="0" destOrd="0" presId="urn:microsoft.com/office/officeart/2009/3/layout/HorizontalOrganizationChart"/>
    <dgm:cxn modelId="{49D4569F-F38E-4BFB-B855-27D8D9B7F22D}" type="presParOf" srcId="{4775B9E3-CD80-4A5E-B26A-90229DFE88F7}" destId="{893E54D9-68AF-4E4D-84E6-96ACE036FBDB}" srcOrd="1" destOrd="0" presId="urn:microsoft.com/office/officeart/2009/3/layout/HorizontalOrganizationChart"/>
    <dgm:cxn modelId="{FFB7BCC4-E7B4-4B5C-B391-D6C8B15C1034}" type="presParOf" srcId="{C7D4C593-1B76-4328-B2A3-E45899917422}" destId="{69A9F30B-756E-4F90-A95E-B706287CA8D0}" srcOrd="1" destOrd="0" presId="urn:microsoft.com/office/officeart/2009/3/layout/HorizontalOrganizationChart"/>
    <dgm:cxn modelId="{BC834858-19C2-4246-A7C7-7CBB9D09037D}" type="presParOf" srcId="{C7D4C593-1B76-4328-B2A3-E45899917422}" destId="{454E3175-15D4-4345-880F-68C046329438}" srcOrd="2" destOrd="0" presId="urn:microsoft.com/office/officeart/2009/3/layout/HorizontalOrganizationChart"/>
    <dgm:cxn modelId="{E2720183-0130-460B-AED4-DA347678CC61}" type="presParOf" srcId="{CE3F6CD6-27B7-46BB-9D16-55D9F941BA07}" destId="{618252F1-38AD-4A94-B2E4-BFC037AC6A83}" srcOrd="4" destOrd="0" presId="urn:microsoft.com/office/officeart/2009/3/layout/HorizontalOrganizationChart"/>
    <dgm:cxn modelId="{00213F81-0850-4D86-A95E-116EB60A2136}" type="presParOf" srcId="{CE3F6CD6-27B7-46BB-9D16-55D9F941BA07}" destId="{665434F7-C6E3-4EC6-B04C-166E0BAA63BA}" srcOrd="5" destOrd="0" presId="urn:microsoft.com/office/officeart/2009/3/layout/HorizontalOrganizationChart"/>
    <dgm:cxn modelId="{B1A85A00-26F7-49B5-8646-73E7DFADC579}" type="presParOf" srcId="{665434F7-C6E3-4EC6-B04C-166E0BAA63BA}" destId="{C155EB70-6282-4048-85C8-F230F3048521}" srcOrd="0" destOrd="0" presId="urn:microsoft.com/office/officeart/2009/3/layout/HorizontalOrganizationChart"/>
    <dgm:cxn modelId="{6A33ECE2-5EA1-412E-9364-6BBB8295CD84}" type="presParOf" srcId="{C155EB70-6282-4048-85C8-F230F3048521}" destId="{736D9A1A-038E-4FE5-8A64-ED375E3A5932}" srcOrd="0" destOrd="0" presId="urn:microsoft.com/office/officeart/2009/3/layout/HorizontalOrganizationChart"/>
    <dgm:cxn modelId="{7D20D3AB-458B-42B1-97F1-C356A9E5C173}" type="presParOf" srcId="{C155EB70-6282-4048-85C8-F230F3048521}" destId="{16773A2D-ECEB-4289-B471-C32D1CE14A7C}" srcOrd="1" destOrd="0" presId="urn:microsoft.com/office/officeart/2009/3/layout/HorizontalOrganizationChart"/>
    <dgm:cxn modelId="{BB097D00-7276-493F-97FE-6EAAE46CE054}" type="presParOf" srcId="{665434F7-C6E3-4EC6-B04C-166E0BAA63BA}" destId="{56738330-0B17-44B2-AC91-121E1293236A}" srcOrd="1" destOrd="0" presId="urn:microsoft.com/office/officeart/2009/3/layout/HorizontalOrganizationChart"/>
    <dgm:cxn modelId="{D4A65AEB-056A-455B-A02D-89DE29A2A090}" type="presParOf" srcId="{665434F7-C6E3-4EC6-B04C-166E0BAA63BA}" destId="{C3938CE9-1D86-4A07-AECD-01F216DDABEE}" srcOrd="2" destOrd="0" presId="urn:microsoft.com/office/officeart/2009/3/layout/HorizontalOrganizationChart"/>
    <dgm:cxn modelId="{65FA67F0-8F7F-4543-A3D4-3AA8ED8192F7}" type="presParOf" srcId="{CE3F6CD6-27B7-46BB-9D16-55D9F941BA07}" destId="{1E3FF4D7-3D96-4EF1-97D4-459AE00FD5FD}" srcOrd="6" destOrd="0" presId="urn:microsoft.com/office/officeart/2009/3/layout/HorizontalOrganizationChart"/>
    <dgm:cxn modelId="{DDA49538-F0D3-4562-9886-72923819CC7E}" type="presParOf" srcId="{CE3F6CD6-27B7-46BB-9D16-55D9F941BA07}" destId="{261B31D4-9EA4-49C3-9FF1-A3682E24E137}" srcOrd="7" destOrd="0" presId="urn:microsoft.com/office/officeart/2009/3/layout/HorizontalOrganizationChart"/>
    <dgm:cxn modelId="{44E8729F-C888-48AF-97E0-7B97F81F7335}" type="presParOf" srcId="{261B31D4-9EA4-49C3-9FF1-A3682E24E137}" destId="{5C048905-7F7E-47AE-89F7-82A6843D018C}" srcOrd="0" destOrd="0" presId="urn:microsoft.com/office/officeart/2009/3/layout/HorizontalOrganizationChart"/>
    <dgm:cxn modelId="{5C65F4A9-EFFC-4CFB-8C23-3FA7EC88CBAE}" type="presParOf" srcId="{5C048905-7F7E-47AE-89F7-82A6843D018C}" destId="{3389AF6F-8099-44A9-B7D4-83DA0C24CC90}" srcOrd="0" destOrd="0" presId="urn:microsoft.com/office/officeart/2009/3/layout/HorizontalOrganizationChart"/>
    <dgm:cxn modelId="{F99EA4C4-F811-4AB5-B9A2-E3525DE3D5AF}" type="presParOf" srcId="{5C048905-7F7E-47AE-89F7-82A6843D018C}" destId="{4E72AEFD-B4E8-49E2-8B24-DD5E36B0818E}" srcOrd="1" destOrd="0" presId="urn:microsoft.com/office/officeart/2009/3/layout/HorizontalOrganizationChart"/>
    <dgm:cxn modelId="{1F76F303-ED67-4E96-9CFC-C737340E2A18}" type="presParOf" srcId="{261B31D4-9EA4-49C3-9FF1-A3682E24E137}" destId="{C3EDA20F-C87C-49B6-9772-1212D5FC2A45}" srcOrd="1" destOrd="0" presId="urn:microsoft.com/office/officeart/2009/3/layout/HorizontalOrganizationChart"/>
    <dgm:cxn modelId="{A07CCAA8-A107-4917-A883-2EC4859F3268}" type="presParOf" srcId="{261B31D4-9EA4-49C3-9FF1-A3682E24E137}" destId="{7798A5C6-3828-4167-AFA4-952D7D288C1B}" srcOrd="2" destOrd="0" presId="urn:microsoft.com/office/officeart/2009/3/layout/HorizontalOrganizationChart"/>
    <dgm:cxn modelId="{AE876592-8C30-4971-9F02-78DD9BEB4355}" type="presParOf" srcId="{C3B0ADB6-17CF-46CB-8DC4-91371D2492F5}" destId="{ACF0A076-3228-4A1B-9D18-5BAFA27A04A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D07F16-314C-B44B-B66F-650FC9D255EB}" type="doc">
      <dgm:prSet loTypeId="urn:microsoft.com/office/officeart/2009/3/layout/HorizontalOrganizationChart" loCatId="hierarchy" qsTypeId="urn:microsoft.com/office/officeart/2005/8/quickstyle/simple4" qsCatId="simple" csTypeId="urn:microsoft.com/office/officeart/2005/8/colors/colorful3" csCatId="colorful" phldr="1"/>
      <dgm:spPr/>
      <dgm:t>
        <a:bodyPr/>
        <a:lstStyle/>
        <a:p>
          <a:endParaRPr lang="en-GB"/>
        </a:p>
      </dgm:t>
    </dgm:pt>
    <dgm:pt modelId="{9147FD75-916C-5347-AC21-E9C99080B12C}">
      <dgm:prSet phldrT="[Text]" custT="1"/>
      <dgm:spPr/>
      <dgm:t>
        <a:bodyPr/>
        <a:lstStyle/>
        <a:p>
          <a:r>
            <a:rPr lang="en-GB" sz="5400" b="1" dirty="0">
              <a:solidFill>
                <a:schemeClr val="accent2"/>
              </a:solidFill>
              <a:latin typeface="Segoe UI" panose="020B0502040204020203" pitchFamily="34" charset="0"/>
              <a:cs typeface="Segoe UI" panose="020B0502040204020203" pitchFamily="34" charset="0"/>
            </a:rPr>
            <a:t>1. Search</a:t>
          </a:r>
          <a:endParaRPr lang="en-GB" sz="5400" dirty="0">
            <a:solidFill>
              <a:schemeClr val="accent2"/>
            </a:solidFill>
            <a:latin typeface="Segoe UI" panose="020B0502040204020203" pitchFamily="34" charset="0"/>
            <a:cs typeface="Segoe UI" panose="020B0502040204020203" pitchFamily="34" charset="0"/>
          </a:endParaRPr>
        </a:p>
      </dgm:t>
    </dgm:pt>
    <dgm:pt modelId="{F8F282CC-B35D-8E45-A568-E4003CD697B0}" type="parTrans" cxnId="{3EC49966-FB9F-0344-BF9A-F01769DCF529}">
      <dgm:prSet/>
      <dgm:spPr/>
      <dgm:t>
        <a:bodyPr/>
        <a:lstStyle/>
        <a:p>
          <a:endParaRPr lang="en-GB"/>
        </a:p>
      </dgm:t>
    </dgm:pt>
    <dgm:pt modelId="{31189EA1-C5CE-8A4E-89A2-7C3ACCE8EE84}" type="sibTrans" cxnId="{3EC49966-FB9F-0344-BF9A-F01769DCF529}">
      <dgm:prSet/>
      <dgm:spPr/>
      <dgm:t>
        <a:bodyPr/>
        <a:lstStyle/>
        <a:p>
          <a:endParaRPr lang="en-GB"/>
        </a:p>
      </dgm:t>
    </dgm:pt>
    <dgm:pt modelId="{B97C0EE2-F5AD-8943-8DD4-3A0FF1D8D407}">
      <dgm:prSet phldrT="[Text]" custT="1"/>
      <dgm:spPr/>
      <dgm:t>
        <a:bodyPr/>
        <a:lstStyle/>
        <a:p>
          <a:pPr rtl="0"/>
          <a:r>
            <a:rPr lang="en-AU" sz="3600" dirty="0">
              <a:latin typeface="Segoe UI" panose="020B0502040204020203" pitchFamily="34" charset="0"/>
              <a:cs typeface="Segoe UI" panose="020B0502040204020203" pitchFamily="34" charset="0"/>
            </a:rPr>
            <a:t>How is the article laid out? What are the sections?</a:t>
          </a:r>
          <a:endParaRPr lang="en-GB" sz="3600" dirty="0">
            <a:latin typeface="Segoe UI" panose="020B0502040204020203" pitchFamily="34" charset="0"/>
            <a:cs typeface="Segoe UI" panose="020B0502040204020203" pitchFamily="34" charset="0"/>
          </a:endParaRPr>
        </a:p>
      </dgm:t>
    </dgm:pt>
    <dgm:pt modelId="{4A35AF87-D03F-A246-A229-D3D50C35A55C}" type="parTrans" cxnId="{4F9B41C5-B2C3-F84A-927C-51614D688DF7}">
      <dgm:prSet/>
      <dgm:spPr/>
      <dgm:t>
        <a:bodyPr/>
        <a:lstStyle/>
        <a:p>
          <a:endParaRPr lang="en-GB"/>
        </a:p>
      </dgm:t>
    </dgm:pt>
    <dgm:pt modelId="{120F9832-ABCF-D14F-8A7C-79FE751335AE}" type="sibTrans" cxnId="{4F9B41C5-B2C3-F84A-927C-51614D688DF7}">
      <dgm:prSet/>
      <dgm:spPr/>
      <dgm:t>
        <a:bodyPr/>
        <a:lstStyle/>
        <a:p>
          <a:endParaRPr lang="en-GB"/>
        </a:p>
      </dgm:t>
    </dgm:pt>
    <dgm:pt modelId="{10CE4749-DD59-47BC-9DE6-3C0F2393EC50}">
      <dgm:prSet phldrT="[Text]" custT="1"/>
      <dgm:spPr/>
      <dgm:t>
        <a:bodyPr/>
        <a:lstStyle/>
        <a:p>
          <a:r>
            <a:rPr lang="en-GB" sz="3600" b="1" dirty="0">
              <a:latin typeface="Segoe UI" panose="020B0502040204020203" pitchFamily="34" charset="0"/>
              <a:cs typeface="Segoe UI" panose="020B0502040204020203" pitchFamily="34" charset="0"/>
            </a:rPr>
            <a:t>PURPOSE – </a:t>
          </a:r>
          <a:r>
            <a:rPr lang="en-GB" sz="3600" dirty="0">
              <a:latin typeface="Segoe UI" panose="020B0502040204020203" pitchFamily="34" charset="0"/>
              <a:cs typeface="Segoe UI" panose="020B0502040204020203" pitchFamily="34" charset="0"/>
            </a:rPr>
            <a:t>Why am I reading this? What information do I need? How much time and energy is it worth? </a:t>
          </a:r>
          <a:endParaRPr lang="en-GB" sz="3600" b="1" dirty="0">
            <a:latin typeface="Segoe UI" panose="020B0502040204020203" pitchFamily="34" charset="0"/>
            <a:cs typeface="Segoe UI" panose="020B0502040204020203" pitchFamily="34" charset="0"/>
          </a:endParaRPr>
        </a:p>
      </dgm:t>
    </dgm:pt>
    <dgm:pt modelId="{D4C535EE-6E3F-478E-BB43-A188EF898F87}" type="parTrans" cxnId="{9F6B2588-4024-4041-8371-A53E70B827CB}">
      <dgm:prSet/>
      <dgm:spPr/>
      <dgm:t>
        <a:bodyPr/>
        <a:lstStyle/>
        <a:p>
          <a:endParaRPr lang="en-AU"/>
        </a:p>
      </dgm:t>
    </dgm:pt>
    <dgm:pt modelId="{2F6A8F39-8E31-411E-93D2-448B404CA76C}" type="sibTrans" cxnId="{9F6B2588-4024-4041-8371-A53E70B827CB}">
      <dgm:prSet/>
      <dgm:spPr/>
      <dgm:t>
        <a:bodyPr/>
        <a:lstStyle/>
        <a:p>
          <a:endParaRPr lang="en-AU"/>
        </a:p>
      </dgm:t>
    </dgm:pt>
    <dgm:pt modelId="{65A55C7E-2F26-483F-AEEA-8D319DF40FA1}" type="pres">
      <dgm:prSet presAssocID="{5ED07F16-314C-B44B-B66F-650FC9D255EB}" presName="hierChild1" presStyleCnt="0">
        <dgm:presLayoutVars>
          <dgm:orgChart val="1"/>
          <dgm:chPref val="1"/>
          <dgm:dir/>
          <dgm:animOne val="branch"/>
          <dgm:animLvl val="lvl"/>
          <dgm:resizeHandles/>
        </dgm:presLayoutVars>
      </dgm:prSet>
      <dgm:spPr/>
      <dgm:t>
        <a:bodyPr/>
        <a:lstStyle/>
        <a:p>
          <a:endParaRPr lang="en-AU"/>
        </a:p>
      </dgm:t>
    </dgm:pt>
    <dgm:pt modelId="{C3B0ADB6-17CF-46CB-8DC4-91371D2492F5}" type="pres">
      <dgm:prSet presAssocID="{10CE4749-DD59-47BC-9DE6-3C0F2393EC50}" presName="hierRoot1" presStyleCnt="0">
        <dgm:presLayoutVars>
          <dgm:hierBranch val="init"/>
        </dgm:presLayoutVars>
      </dgm:prSet>
      <dgm:spPr/>
    </dgm:pt>
    <dgm:pt modelId="{B074C2D0-3D26-4008-BFA2-34D02630DB81}" type="pres">
      <dgm:prSet presAssocID="{10CE4749-DD59-47BC-9DE6-3C0F2393EC50}" presName="rootComposite1" presStyleCnt="0"/>
      <dgm:spPr/>
    </dgm:pt>
    <dgm:pt modelId="{C4F6BFA0-24B0-4339-AC4E-40FECE437A34}" type="pres">
      <dgm:prSet presAssocID="{10CE4749-DD59-47BC-9DE6-3C0F2393EC50}" presName="rootText1" presStyleLbl="node0" presStyleIdx="0" presStyleCnt="1" custScaleX="122629" custScaleY="595481">
        <dgm:presLayoutVars>
          <dgm:chPref val="3"/>
        </dgm:presLayoutVars>
      </dgm:prSet>
      <dgm:spPr/>
      <dgm:t>
        <a:bodyPr/>
        <a:lstStyle/>
        <a:p>
          <a:endParaRPr lang="en-AU"/>
        </a:p>
      </dgm:t>
    </dgm:pt>
    <dgm:pt modelId="{55069742-E09B-4226-92DD-94E65AC264E4}" type="pres">
      <dgm:prSet presAssocID="{10CE4749-DD59-47BC-9DE6-3C0F2393EC50}" presName="rootConnector1" presStyleLbl="node1" presStyleIdx="0" presStyleCnt="0"/>
      <dgm:spPr/>
      <dgm:t>
        <a:bodyPr/>
        <a:lstStyle/>
        <a:p>
          <a:endParaRPr lang="en-AU"/>
        </a:p>
      </dgm:t>
    </dgm:pt>
    <dgm:pt modelId="{CE3F6CD6-27B7-46BB-9D16-55D9F941BA07}" type="pres">
      <dgm:prSet presAssocID="{10CE4749-DD59-47BC-9DE6-3C0F2393EC50}" presName="hierChild2" presStyleCnt="0"/>
      <dgm:spPr/>
    </dgm:pt>
    <dgm:pt modelId="{CE5A9CF1-840E-4643-A0DB-0976FDCC0899}" type="pres">
      <dgm:prSet presAssocID="{F8F282CC-B35D-8E45-A568-E4003CD697B0}" presName="Name64" presStyleLbl="parChTrans1D2" presStyleIdx="0" presStyleCnt="1"/>
      <dgm:spPr/>
      <dgm:t>
        <a:bodyPr/>
        <a:lstStyle/>
        <a:p>
          <a:endParaRPr lang="en-AU"/>
        </a:p>
      </dgm:t>
    </dgm:pt>
    <dgm:pt modelId="{C84FE71D-E247-4838-A40C-C91182BB4220}" type="pres">
      <dgm:prSet presAssocID="{9147FD75-916C-5347-AC21-E9C99080B12C}" presName="hierRoot2" presStyleCnt="0">
        <dgm:presLayoutVars>
          <dgm:hierBranch val="init"/>
        </dgm:presLayoutVars>
      </dgm:prSet>
      <dgm:spPr/>
    </dgm:pt>
    <dgm:pt modelId="{A3EFFDBB-B7C9-4010-A648-7A75B0098CE8}" type="pres">
      <dgm:prSet presAssocID="{9147FD75-916C-5347-AC21-E9C99080B12C}" presName="rootComposite" presStyleCnt="0"/>
      <dgm:spPr/>
    </dgm:pt>
    <dgm:pt modelId="{A98715A3-6532-4D7E-95D3-6153B4EF4D59}" type="pres">
      <dgm:prSet presAssocID="{9147FD75-916C-5347-AC21-E9C99080B12C}" presName="rootText" presStyleLbl="node2" presStyleIdx="0" presStyleCnt="1" custScaleX="93851" custScaleY="354645">
        <dgm:presLayoutVars>
          <dgm:chPref val="3"/>
        </dgm:presLayoutVars>
      </dgm:prSet>
      <dgm:spPr/>
      <dgm:t>
        <a:bodyPr/>
        <a:lstStyle/>
        <a:p>
          <a:endParaRPr lang="en-AU"/>
        </a:p>
      </dgm:t>
    </dgm:pt>
    <dgm:pt modelId="{3ED691E0-1732-449E-9402-C3F442121369}" type="pres">
      <dgm:prSet presAssocID="{9147FD75-916C-5347-AC21-E9C99080B12C}" presName="rootConnector" presStyleLbl="node2" presStyleIdx="0" presStyleCnt="1"/>
      <dgm:spPr/>
      <dgm:t>
        <a:bodyPr/>
        <a:lstStyle/>
        <a:p>
          <a:endParaRPr lang="en-AU"/>
        </a:p>
      </dgm:t>
    </dgm:pt>
    <dgm:pt modelId="{652CD85F-E0BF-42BB-9E74-018C75298E78}" type="pres">
      <dgm:prSet presAssocID="{9147FD75-916C-5347-AC21-E9C99080B12C}" presName="hierChild4" presStyleCnt="0"/>
      <dgm:spPr/>
    </dgm:pt>
    <dgm:pt modelId="{82918897-0AF9-4168-80C4-465B778FFBDB}" type="pres">
      <dgm:prSet presAssocID="{4A35AF87-D03F-A246-A229-D3D50C35A55C}" presName="Name64" presStyleLbl="parChTrans1D3" presStyleIdx="0" presStyleCnt="1"/>
      <dgm:spPr/>
      <dgm:t>
        <a:bodyPr/>
        <a:lstStyle/>
        <a:p>
          <a:endParaRPr lang="en-AU"/>
        </a:p>
      </dgm:t>
    </dgm:pt>
    <dgm:pt modelId="{AA1E9172-A054-4E32-AC99-DDD9E8522315}" type="pres">
      <dgm:prSet presAssocID="{B97C0EE2-F5AD-8943-8DD4-3A0FF1D8D407}" presName="hierRoot2" presStyleCnt="0">
        <dgm:presLayoutVars>
          <dgm:hierBranch val="init"/>
        </dgm:presLayoutVars>
      </dgm:prSet>
      <dgm:spPr/>
    </dgm:pt>
    <dgm:pt modelId="{A2FC5731-BB36-42D3-9626-B228EECE0A9C}" type="pres">
      <dgm:prSet presAssocID="{B97C0EE2-F5AD-8943-8DD4-3A0FF1D8D407}" presName="rootComposite" presStyleCnt="0"/>
      <dgm:spPr/>
    </dgm:pt>
    <dgm:pt modelId="{4D2DC736-A400-47A0-A8AA-A6BB6ADD68AB}" type="pres">
      <dgm:prSet presAssocID="{B97C0EE2-F5AD-8943-8DD4-3A0FF1D8D407}" presName="rootText" presStyleLbl="node3" presStyleIdx="0" presStyleCnt="1" custScaleX="93851" custScaleY="354645">
        <dgm:presLayoutVars>
          <dgm:chPref val="3"/>
        </dgm:presLayoutVars>
      </dgm:prSet>
      <dgm:spPr/>
      <dgm:t>
        <a:bodyPr/>
        <a:lstStyle/>
        <a:p>
          <a:endParaRPr lang="en-AU"/>
        </a:p>
      </dgm:t>
    </dgm:pt>
    <dgm:pt modelId="{177BD7D3-5837-4268-869F-9A5797B4D936}" type="pres">
      <dgm:prSet presAssocID="{B97C0EE2-F5AD-8943-8DD4-3A0FF1D8D407}" presName="rootConnector" presStyleLbl="node3" presStyleIdx="0" presStyleCnt="1"/>
      <dgm:spPr/>
      <dgm:t>
        <a:bodyPr/>
        <a:lstStyle/>
        <a:p>
          <a:endParaRPr lang="en-AU"/>
        </a:p>
      </dgm:t>
    </dgm:pt>
    <dgm:pt modelId="{B9E9E6FB-85FF-447F-AD4E-360D475A79F5}" type="pres">
      <dgm:prSet presAssocID="{B97C0EE2-F5AD-8943-8DD4-3A0FF1D8D407}" presName="hierChild4" presStyleCnt="0"/>
      <dgm:spPr/>
    </dgm:pt>
    <dgm:pt modelId="{4E3B8FD7-5C87-4C3A-B64F-D741D1CB8973}" type="pres">
      <dgm:prSet presAssocID="{B97C0EE2-F5AD-8943-8DD4-3A0FF1D8D407}" presName="hierChild5" presStyleCnt="0"/>
      <dgm:spPr/>
    </dgm:pt>
    <dgm:pt modelId="{EEEDD6CA-DC04-4E53-A08F-94171F602E9D}" type="pres">
      <dgm:prSet presAssocID="{9147FD75-916C-5347-AC21-E9C99080B12C}" presName="hierChild5" presStyleCnt="0"/>
      <dgm:spPr/>
    </dgm:pt>
    <dgm:pt modelId="{ACF0A076-3228-4A1B-9D18-5BAFA27A04A6}" type="pres">
      <dgm:prSet presAssocID="{10CE4749-DD59-47BC-9DE6-3C0F2393EC50}" presName="hierChild3" presStyleCnt="0"/>
      <dgm:spPr/>
    </dgm:pt>
  </dgm:ptLst>
  <dgm:cxnLst>
    <dgm:cxn modelId="{19414DBA-A50E-44D6-9E33-FD2536EC4139}" type="presOf" srcId="{B97C0EE2-F5AD-8943-8DD4-3A0FF1D8D407}" destId="{177BD7D3-5837-4268-869F-9A5797B4D936}" srcOrd="1" destOrd="0" presId="urn:microsoft.com/office/officeart/2009/3/layout/HorizontalOrganizationChart"/>
    <dgm:cxn modelId="{DA575C00-85B5-4F00-BC6C-57F710935B9F}" type="presOf" srcId="{B97C0EE2-F5AD-8943-8DD4-3A0FF1D8D407}" destId="{4D2DC736-A400-47A0-A8AA-A6BB6ADD68AB}" srcOrd="0" destOrd="0" presId="urn:microsoft.com/office/officeart/2009/3/layout/HorizontalOrganizationChart"/>
    <dgm:cxn modelId="{42A3D538-2752-4376-AD4D-241233A7AE85}" type="presOf" srcId="{4A35AF87-D03F-A246-A229-D3D50C35A55C}" destId="{82918897-0AF9-4168-80C4-465B778FFBDB}" srcOrd="0" destOrd="0" presId="urn:microsoft.com/office/officeart/2009/3/layout/HorizontalOrganizationChart"/>
    <dgm:cxn modelId="{4F9B41C5-B2C3-F84A-927C-51614D688DF7}" srcId="{9147FD75-916C-5347-AC21-E9C99080B12C}" destId="{B97C0EE2-F5AD-8943-8DD4-3A0FF1D8D407}" srcOrd="0" destOrd="0" parTransId="{4A35AF87-D03F-A246-A229-D3D50C35A55C}" sibTransId="{120F9832-ABCF-D14F-8A7C-79FE751335AE}"/>
    <dgm:cxn modelId="{2EE9CED1-D143-4695-89EC-9CEBCF794384}" type="presOf" srcId="{5ED07F16-314C-B44B-B66F-650FC9D255EB}" destId="{65A55C7E-2F26-483F-AEEA-8D319DF40FA1}" srcOrd="0" destOrd="0" presId="urn:microsoft.com/office/officeart/2009/3/layout/HorizontalOrganizationChart"/>
    <dgm:cxn modelId="{DAE6A53B-991A-41A8-B02B-F16CEA3E2415}" type="presOf" srcId="{10CE4749-DD59-47BC-9DE6-3C0F2393EC50}" destId="{55069742-E09B-4226-92DD-94E65AC264E4}" srcOrd="1" destOrd="0" presId="urn:microsoft.com/office/officeart/2009/3/layout/HorizontalOrganizationChart"/>
    <dgm:cxn modelId="{6734947A-B8F1-4AC1-B944-22F7365E1122}" type="presOf" srcId="{10CE4749-DD59-47BC-9DE6-3C0F2393EC50}" destId="{C4F6BFA0-24B0-4339-AC4E-40FECE437A34}" srcOrd="0" destOrd="0" presId="urn:microsoft.com/office/officeart/2009/3/layout/HorizontalOrganizationChart"/>
    <dgm:cxn modelId="{9FB4BF92-309B-475A-A7DE-63676C854957}" type="presOf" srcId="{9147FD75-916C-5347-AC21-E9C99080B12C}" destId="{3ED691E0-1732-449E-9402-C3F442121369}" srcOrd="1" destOrd="0" presId="urn:microsoft.com/office/officeart/2009/3/layout/HorizontalOrganizationChart"/>
    <dgm:cxn modelId="{8CAD984E-7F3D-4EA4-8C23-9CC849B768CA}" type="presOf" srcId="{9147FD75-916C-5347-AC21-E9C99080B12C}" destId="{A98715A3-6532-4D7E-95D3-6153B4EF4D59}" srcOrd="0" destOrd="0" presId="urn:microsoft.com/office/officeart/2009/3/layout/HorizontalOrganizationChart"/>
    <dgm:cxn modelId="{9F6B2588-4024-4041-8371-A53E70B827CB}" srcId="{5ED07F16-314C-B44B-B66F-650FC9D255EB}" destId="{10CE4749-DD59-47BC-9DE6-3C0F2393EC50}" srcOrd="0" destOrd="0" parTransId="{D4C535EE-6E3F-478E-BB43-A188EF898F87}" sibTransId="{2F6A8F39-8E31-411E-93D2-448B404CA76C}"/>
    <dgm:cxn modelId="{C92B9B95-4B74-472B-803F-EE6E6B732356}" type="presOf" srcId="{F8F282CC-B35D-8E45-A568-E4003CD697B0}" destId="{CE5A9CF1-840E-4643-A0DB-0976FDCC0899}" srcOrd="0" destOrd="0" presId="urn:microsoft.com/office/officeart/2009/3/layout/HorizontalOrganizationChart"/>
    <dgm:cxn modelId="{3EC49966-FB9F-0344-BF9A-F01769DCF529}" srcId="{10CE4749-DD59-47BC-9DE6-3C0F2393EC50}" destId="{9147FD75-916C-5347-AC21-E9C99080B12C}" srcOrd="0" destOrd="0" parTransId="{F8F282CC-B35D-8E45-A568-E4003CD697B0}" sibTransId="{31189EA1-C5CE-8A4E-89A2-7C3ACCE8EE84}"/>
    <dgm:cxn modelId="{D20B3445-4117-4D2A-95A8-D92E1317D286}" type="presParOf" srcId="{65A55C7E-2F26-483F-AEEA-8D319DF40FA1}" destId="{C3B0ADB6-17CF-46CB-8DC4-91371D2492F5}" srcOrd="0" destOrd="0" presId="urn:microsoft.com/office/officeart/2009/3/layout/HorizontalOrganizationChart"/>
    <dgm:cxn modelId="{3B25805E-5ADE-4172-81AA-DAE145F772F7}" type="presParOf" srcId="{C3B0ADB6-17CF-46CB-8DC4-91371D2492F5}" destId="{B074C2D0-3D26-4008-BFA2-34D02630DB81}" srcOrd="0" destOrd="0" presId="urn:microsoft.com/office/officeart/2009/3/layout/HorizontalOrganizationChart"/>
    <dgm:cxn modelId="{FD180EFD-C635-421A-BDA6-D31A76438755}" type="presParOf" srcId="{B074C2D0-3D26-4008-BFA2-34D02630DB81}" destId="{C4F6BFA0-24B0-4339-AC4E-40FECE437A34}" srcOrd="0" destOrd="0" presId="urn:microsoft.com/office/officeart/2009/3/layout/HorizontalOrganizationChart"/>
    <dgm:cxn modelId="{101D792A-13BC-46EC-A85E-3D1F2D67B183}" type="presParOf" srcId="{B074C2D0-3D26-4008-BFA2-34D02630DB81}" destId="{55069742-E09B-4226-92DD-94E65AC264E4}" srcOrd="1" destOrd="0" presId="urn:microsoft.com/office/officeart/2009/3/layout/HorizontalOrganizationChart"/>
    <dgm:cxn modelId="{EBAE1A84-49E3-4D1B-8BF2-B7739205BF08}" type="presParOf" srcId="{C3B0ADB6-17CF-46CB-8DC4-91371D2492F5}" destId="{CE3F6CD6-27B7-46BB-9D16-55D9F941BA07}" srcOrd="1" destOrd="0" presId="urn:microsoft.com/office/officeart/2009/3/layout/HorizontalOrganizationChart"/>
    <dgm:cxn modelId="{42FF1117-6B50-4864-A9E2-B591F97BA053}" type="presParOf" srcId="{CE3F6CD6-27B7-46BB-9D16-55D9F941BA07}" destId="{CE5A9CF1-840E-4643-A0DB-0976FDCC0899}" srcOrd="0" destOrd="0" presId="urn:microsoft.com/office/officeart/2009/3/layout/HorizontalOrganizationChart"/>
    <dgm:cxn modelId="{EA70E612-5F09-4C51-B6E2-A0471649335E}" type="presParOf" srcId="{CE3F6CD6-27B7-46BB-9D16-55D9F941BA07}" destId="{C84FE71D-E247-4838-A40C-C91182BB4220}" srcOrd="1" destOrd="0" presId="urn:microsoft.com/office/officeart/2009/3/layout/HorizontalOrganizationChart"/>
    <dgm:cxn modelId="{8687762C-C889-4D33-9EA3-4062BCEE709A}" type="presParOf" srcId="{C84FE71D-E247-4838-A40C-C91182BB4220}" destId="{A3EFFDBB-B7C9-4010-A648-7A75B0098CE8}" srcOrd="0" destOrd="0" presId="urn:microsoft.com/office/officeart/2009/3/layout/HorizontalOrganizationChart"/>
    <dgm:cxn modelId="{E94B04AE-A752-4DBB-8218-630CF8EB7F03}" type="presParOf" srcId="{A3EFFDBB-B7C9-4010-A648-7A75B0098CE8}" destId="{A98715A3-6532-4D7E-95D3-6153B4EF4D59}" srcOrd="0" destOrd="0" presId="urn:microsoft.com/office/officeart/2009/3/layout/HorizontalOrganizationChart"/>
    <dgm:cxn modelId="{83AFA97A-7301-40B0-821E-7C26986D04E8}" type="presParOf" srcId="{A3EFFDBB-B7C9-4010-A648-7A75B0098CE8}" destId="{3ED691E0-1732-449E-9402-C3F442121369}" srcOrd="1" destOrd="0" presId="urn:microsoft.com/office/officeart/2009/3/layout/HorizontalOrganizationChart"/>
    <dgm:cxn modelId="{CA5A4FF2-4046-4C14-9F74-6168434EA090}" type="presParOf" srcId="{C84FE71D-E247-4838-A40C-C91182BB4220}" destId="{652CD85F-E0BF-42BB-9E74-018C75298E78}" srcOrd="1" destOrd="0" presId="urn:microsoft.com/office/officeart/2009/3/layout/HorizontalOrganizationChart"/>
    <dgm:cxn modelId="{F21FD6F3-2E61-4546-8B1E-3271FD9E3DD3}" type="presParOf" srcId="{652CD85F-E0BF-42BB-9E74-018C75298E78}" destId="{82918897-0AF9-4168-80C4-465B778FFBDB}" srcOrd="0" destOrd="0" presId="urn:microsoft.com/office/officeart/2009/3/layout/HorizontalOrganizationChart"/>
    <dgm:cxn modelId="{64DD0723-4C07-4AF0-AF98-4FAA3F5E5572}" type="presParOf" srcId="{652CD85F-E0BF-42BB-9E74-018C75298E78}" destId="{AA1E9172-A054-4E32-AC99-DDD9E8522315}" srcOrd="1" destOrd="0" presId="urn:microsoft.com/office/officeart/2009/3/layout/HorizontalOrganizationChart"/>
    <dgm:cxn modelId="{5288C15A-08E4-4DA3-8836-6CB6A85A77BB}" type="presParOf" srcId="{AA1E9172-A054-4E32-AC99-DDD9E8522315}" destId="{A2FC5731-BB36-42D3-9626-B228EECE0A9C}" srcOrd="0" destOrd="0" presId="urn:microsoft.com/office/officeart/2009/3/layout/HorizontalOrganizationChart"/>
    <dgm:cxn modelId="{CAF7953A-DB27-4F3B-ADC6-AA44EBB1C3C1}" type="presParOf" srcId="{A2FC5731-BB36-42D3-9626-B228EECE0A9C}" destId="{4D2DC736-A400-47A0-A8AA-A6BB6ADD68AB}" srcOrd="0" destOrd="0" presId="urn:microsoft.com/office/officeart/2009/3/layout/HorizontalOrganizationChart"/>
    <dgm:cxn modelId="{A6C9C43D-0676-47F0-B4E6-C89B5A78192A}" type="presParOf" srcId="{A2FC5731-BB36-42D3-9626-B228EECE0A9C}" destId="{177BD7D3-5837-4268-869F-9A5797B4D936}" srcOrd="1" destOrd="0" presId="urn:microsoft.com/office/officeart/2009/3/layout/HorizontalOrganizationChart"/>
    <dgm:cxn modelId="{338C47FB-8780-407F-BCB5-EA796C86D010}" type="presParOf" srcId="{AA1E9172-A054-4E32-AC99-DDD9E8522315}" destId="{B9E9E6FB-85FF-447F-AD4E-360D475A79F5}" srcOrd="1" destOrd="0" presId="urn:microsoft.com/office/officeart/2009/3/layout/HorizontalOrganizationChart"/>
    <dgm:cxn modelId="{9322D675-F608-4442-AB36-45DF08A8C525}" type="presParOf" srcId="{AA1E9172-A054-4E32-AC99-DDD9E8522315}" destId="{4E3B8FD7-5C87-4C3A-B64F-D741D1CB8973}" srcOrd="2" destOrd="0" presId="urn:microsoft.com/office/officeart/2009/3/layout/HorizontalOrganizationChart"/>
    <dgm:cxn modelId="{559F8338-38E7-4484-BCD8-FC795804A46D}" type="presParOf" srcId="{C84FE71D-E247-4838-A40C-C91182BB4220}" destId="{EEEDD6CA-DC04-4E53-A08F-94171F602E9D}" srcOrd="2" destOrd="0" presId="urn:microsoft.com/office/officeart/2009/3/layout/HorizontalOrganizationChart"/>
    <dgm:cxn modelId="{6753FB62-8495-4D06-AA80-3CDDD67C55FD}" type="presParOf" srcId="{C3B0ADB6-17CF-46CB-8DC4-91371D2492F5}" destId="{ACF0A076-3228-4A1B-9D18-5BAFA27A04A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D07F16-314C-B44B-B66F-650FC9D255EB}" type="doc">
      <dgm:prSet loTypeId="urn:microsoft.com/office/officeart/2009/3/layout/HorizontalOrganizationChart" loCatId="hierarchy" qsTypeId="urn:microsoft.com/office/officeart/2005/8/quickstyle/simple4" qsCatId="simple" csTypeId="urn:microsoft.com/office/officeart/2005/8/colors/colorful3" csCatId="colorful" phldr="1"/>
      <dgm:spPr/>
      <dgm:t>
        <a:bodyPr/>
        <a:lstStyle/>
        <a:p>
          <a:endParaRPr lang="en-GB"/>
        </a:p>
      </dgm:t>
    </dgm:pt>
    <dgm:pt modelId="{A4F580DA-C160-3A48-82E3-874AA92A1E90}">
      <dgm:prSet phldrT="[Text]" custT="1"/>
      <dgm:spPr/>
      <dgm:t>
        <a:bodyPr/>
        <a:lstStyle/>
        <a:p>
          <a:r>
            <a:rPr lang="en-GB" sz="4800" b="1" dirty="0">
              <a:solidFill>
                <a:schemeClr val="accent2"/>
              </a:solidFill>
              <a:latin typeface="Segoe UI" panose="020B0502040204020203" pitchFamily="34" charset="0"/>
              <a:cs typeface="Segoe UI" panose="020B0502040204020203" pitchFamily="34" charset="0"/>
            </a:rPr>
            <a:t>2. Skim</a:t>
          </a:r>
          <a:endParaRPr lang="en-GB" sz="4800" dirty="0">
            <a:solidFill>
              <a:schemeClr val="accent2"/>
            </a:solidFill>
            <a:latin typeface="Segoe UI" panose="020B0502040204020203" pitchFamily="34" charset="0"/>
            <a:cs typeface="Segoe UI" panose="020B0502040204020203" pitchFamily="34" charset="0"/>
          </a:endParaRPr>
        </a:p>
      </dgm:t>
    </dgm:pt>
    <dgm:pt modelId="{5E1FFF63-D2AE-9D48-A535-BFBF1BFB1D33}" type="parTrans" cxnId="{A95BDC82-DA4D-654A-B6F3-E821CFC2AB89}">
      <dgm:prSet/>
      <dgm:spPr/>
      <dgm:t>
        <a:bodyPr/>
        <a:lstStyle/>
        <a:p>
          <a:endParaRPr lang="en-GB"/>
        </a:p>
      </dgm:t>
    </dgm:pt>
    <dgm:pt modelId="{5F772DFF-7CA2-2E45-8FAA-45BB6ADEE762}" type="sibTrans" cxnId="{A95BDC82-DA4D-654A-B6F3-E821CFC2AB89}">
      <dgm:prSet/>
      <dgm:spPr/>
      <dgm:t>
        <a:bodyPr/>
        <a:lstStyle/>
        <a:p>
          <a:endParaRPr lang="en-GB"/>
        </a:p>
      </dgm:t>
    </dgm:pt>
    <dgm:pt modelId="{FB9A1F08-71A6-E547-88E0-CEDEBF466B78}">
      <dgm:prSet phldrT="[Text]" custT="1"/>
      <dgm:spPr/>
      <dgm:t>
        <a:bodyPr/>
        <a:lstStyle/>
        <a:p>
          <a:pPr rtl="0"/>
          <a:r>
            <a:rPr lang="en-AU" sz="3200" dirty="0">
              <a:latin typeface="Segoe UI" panose="020B0502040204020203" pitchFamily="34" charset="0"/>
              <a:cs typeface="Segoe UI" panose="020B0502040204020203" pitchFamily="34" charset="0"/>
            </a:rPr>
            <a:t>What are the key ideas in the abstract, key words, intro, headings, topic</a:t>
          </a:r>
          <a:r>
            <a:rPr lang="en-AU" sz="3200" baseline="0" dirty="0">
              <a:latin typeface="Segoe UI" panose="020B0502040204020203" pitchFamily="34" charset="0"/>
              <a:cs typeface="Segoe UI" panose="020B0502040204020203" pitchFamily="34" charset="0"/>
            </a:rPr>
            <a:t> </a:t>
          </a:r>
          <a:r>
            <a:rPr lang="en-AU" sz="3200" dirty="0">
              <a:latin typeface="Segoe UI" panose="020B0502040204020203" pitchFamily="34" charset="0"/>
              <a:cs typeface="Segoe UI" panose="020B0502040204020203" pitchFamily="34" charset="0"/>
            </a:rPr>
            <a:t>sentences?</a:t>
          </a:r>
          <a:endParaRPr lang="en-GB" sz="3200" dirty="0">
            <a:latin typeface="Segoe UI" panose="020B0502040204020203" pitchFamily="34" charset="0"/>
            <a:cs typeface="Segoe UI" panose="020B0502040204020203" pitchFamily="34" charset="0"/>
          </a:endParaRPr>
        </a:p>
      </dgm:t>
    </dgm:pt>
    <dgm:pt modelId="{A98567B8-5237-504F-827C-5692F8C7AF7A}" type="parTrans" cxnId="{7CE4FC28-89CB-6D41-916B-B701250560DC}">
      <dgm:prSet/>
      <dgm:spPr/>
      <dgm:t>
        <a:bodyPr/>
        <a:lstStyle/>
        <a:p>
          <a:endParaRPr lang="en-GB"/>
        </a:p>
      </dgm:t>
    </dgm:pt>
    <dgm:pt modelId="{1DAF8310-F736-BD44-80F0-935B2DDEA42B}" type="sibTrans" cxnId="{7CE4FC28-89CB-6D41-916B-B701250560DC}">
      <dgm:prSet/>
      <dgm:spPr/>
      <dgm:t>
        <a:bodyPr/>
        <a:lstStyle/>
        <a:p>
          <a:endParaRPr lang="en-GB"/>
        </a:p>
      </dgm:t>
    </dgm:pt>
    <dgm:pt modelId="{10CE4749-DD59-47BC-9DE6-3C0F2393EC50}">
      <dgm:prSet phldrT="[Text]" custT="1"/>
      <dgm:spPr/>
      <dgm:t>
        <a:bodyPr/>
        <a:lstStyle/>
        <a:p>
          <a:r>
            <a:rPr lang="en-GB" sz="3600" b="1" dirty="0">
              <a:latin typeface="Segoe UI" panose="020B0502040204020203" pitchFamily="34" charset="0"/>
              <a:cs typeface="Segoe UI" panose="020B0502040204020203" pitchFamily="34" charset="0"/>
            </a:rPr>
            <a:t>PURPOSE – </a:t>
          </a:r>
          <a:r>
            <a:rPr lang="en-GB" sz="3600" dirty="0">
              <a:latin typeface="Segoe UI" panose="020B0502040204020203" pitchFamily="34" charset="0"/>
              <a:cs typeface="Segoe UI" panose="020B0502040204020203" pitchFamily="34" charset="0"/>
            </a:rPr>
            <a:t>Why am I reading this? What information do I need? How much time and energy is it worth? </a:t>
          </a:r>
          <a:endParaRPr lang="en-GB" sz="3600" b="1" dirty="0">
            <a:latin typeface="Segoe UI" panose="020B0502040204020203" pitchFamily="34" charset="0"/>
            <a:cs typeface="Segoe UI" panose="020B0502040204020203" pitchFamily="34" charset="0"/>
          </a:endParaRPr>
        </a:p>
      </dgm:t>
    </dgm:pt>
    <dgm:pt modelId="{D4C535EE-6E3F-478E-BB43-A188EF898F87}" type="parTrans" cxnId="{9F6B2588-4024-4041-8371-A53E70B827CB}">
      <dgm:prSet/>
      <dgm:spPr/>
      <dgm:t>
        <a:bodyPr/>
        <a:lstStyle/>
        <a:p>
          <a:endParaRPr lang="en-AU"/>
        </a:p>
      </dgm:t>
    </dgm:pt>
    <dgm:pt modelId="{2F6A8F39-8E31-411E-93D2-448B404CA76C}" type="sibTrans" cxnId="{9F6B2588-4024-4041-8371-A53E70B827CB}">
      <dgm:prSet/>
      <dgm:spPr/>
      <dgm:t>
        <a:bodyPr/>
        <a:lstStyle/>
        <a:p>
          <a:endParaRPr lang="en-AU"/>
        </a:p>
      </dgm:t>
    </dgm:pt>
    <dgm:pt modelId="{65A55C7E-2F26-483F-AEEA-8D319DF40FA1}" type="pres">
      <dgm:prSet presAssocID="{5ED07F16-314C-B44B-B66F-650FC9D255EB}" presName="hierChild1" presStyleCnt="0">
        <dgm:presLayoutVars>
          <dgm:orgChart val="1"/>
          <dgm:chPref val="1"/>
          <dgm:dir/>
          <dgm:animOne val="branch"/>
          <dgm:animLvl val="lvl"/>
          <dgm:resizeHandles/>
        </dgm:presLayoutVars>
      </dgm:prSet>
      <dgm:spPr/>
      <dgm:t>
        <a:bodyPr/>
        <a:lstStyle/>
        <a:p>
          <a:endParaRPr lang="en-AU"/>
        </a:p>
      </dgm:t>
    </dgm:pt>
    <dgm:pt modelId="{C3B0ADB6-17CF-46CB-8DC4-91371D2492F5}" type="pres">
      <dgm:prSet presAssocID="{10CE4749-DD59-47BC-9DE6-3C0F2393EC50}" presName="hierRoot1" presStyleCnt="0">
        <dgm:presLayoutVars>
          <dgm:hierBranch val="init"/>
        </dgm:presLayoutVars>
      </dgm:prSet>
      <dgm:spPr/>
    </dgm:pt>
    <dgm:pt modelId="{B074C2D0-3D26-4008-BFA2-34D02630DB81}" type="pres">
      <dgm:prSet presAssocID="{10CE4749-DD59-47BC-9DE6-3C0F2393EC50}" presName="rootComposite1" presStyleCnt="0"/>
      <dgm:spPr/>
    </dgm:pt>
    <dgm:pt modelId="{C4F6BFA0-24B0-4339-AC4E-40FECE437A34}" type="pres">
      <dgm:prSet presAssocID="{10CE4749-DD59-47BC-9DE6-3C0F2393EC50}" presName="rootText1" presStyleLbl="node0" presStyleIdx="0" presStyleCnt="1" custScaleX="122629" custScaleY="595481">
        <dgm:presLayoutVars>
          <dgm:chPref val="3"/>
        </dgm:presLayoutVars>
      </dgm:prSet>
      <dgm:spPr/>
      <dgm:t>
        <a:bodyPr/>
        <a:lstStyle/>
        <a:p>
          <a:endParaRPr lang="en-AU"/>
        </a:p>
      </dgm:t>
    </dgm:pt>
    <dgm:pt modelId="{55069742-E09B-4226-92DD-94E65AC264E4}" type="pres">
      <dgm:prSet presAssocID="{10CE4749-DD59-47BC-9DE6-3C0F2393EC50}" presName="rootConnector1" presStyleLbl="node1" presStyleIdx="0" presStyleCnt="0"/>
      <dgm:spPr/>
      <dgm:t>
        <a:bodyPr/>
        <a:lstStyle/>
        <a:p>
          <a:endParaRPr lang="en-AU"/>
        </a:p>
      </dgm:t>
    </dgm:pt>
    <dgm:pt modelId="{CE3F6CD6-27B7-46BB-9D16-55D9F941BA07}" type="pres">
      <dgm:prSet presAssocID="{10CE4749-DD59-47BC-9DE6-3C0F2393EC50}" presName="hierChild2" presStyleCnt="0"/>
      <dgm:spPr/>
    </dgm:pt>
    <dgm:pt modelId="{5F5CBE28-B38E-4D8F-98BE-B56FDB21BD14}" type="pres">
      <dgm:prSet presAssocID="{5E1FFF63-D2AE-9D48-A535-BFBF1BFB1D33}" presName="Name64" presStyleLbl="parChTrans1D2" presStyleIdx="0" presStyleCnt="1"/>
      <dgm:spPr/>
      <dgm:t>
        <a:bodyPr/>
        <a:lstStyle/>
        <a:p>
          <a:endParaRPr lang="en-AU"/>
        </a:p>
      </dgm:t>
    </dgm:pt>
    <dgm:pt modelId="{C7D4C593-1B76-4328-B2A3-E45899917422}" type="pres">
      <dgm:prSet presAssocID="{A4F580DA-C160-3A48-82E3-874AA92A1E90}" presName="hierRoot2" presStyleCnt="0">
        <dgm:presLayoutVars>
          <dgm:hierBranch val="init"/>
        </dgm:presLayoutVars>
      </dgm:prSet>
      <dgm:spPr/>
    </dgm:pt>
    <dgm:pt modelId="{4775B9E3-CD80-4A5E-B26A-90229DFE88F7}" type="pres">
      <dgm:prSet presAssocID="{A4F580DA-C160-3A48-82E3-874AA92A1E90}" presName="rootComposite" presStyleCnt="0"/>
      <dgm:spPr/>
    </dgm:pt>
    <dgm:pt modelId="{19C464F6-108A-44D3-A125-F2FEFFA367C9}" type="pres">
      <dgm:prSet presAssocID="{A4F580DA-C160-3A48-82E3-874AA92A1E90}" presName="rootText" presStyleLbl="node2" presStyleIdx="0" presStyleCnt="1" custScaleY="367212">
        <dgm:presLayoutVars>
          <dgm:chPref val="3"/>
        </dgm:presLayoutVars>
      </dgm:prSet>
      <dgm:spPr/>
      <dgm:t>
        <a:bodyPr/>
        <a:lstStyle/>
        <a:p>
          <a:endParaRPr lang="en-AU"/>
        </a:p>
      </dgm:t>
    </dgm:pt>
    <dgm:pt modelId="{893E54D9-68AF-4E4D-84E6-96ACE036FBDB}" type="pres">
      <dgm:prSet presAssocID="{A4F580DA-C160-3A48-82E3-874AA92A1E90}" presName="rootConnector" presStyleLbl="node2" presStyleIdx="0" presStyleCnt="1"/>
      <dgm:spPr/>
      <dgm:t>
        <a:bodyPr/>
        <a:lstStyle/>
        <a:p>
          <a:endParaRPr lang="en-AU"/>
        </a:p>
      </dgm:t>
    </dgm:pt>
    <dgm:pt modelId="{69A9F30B-756E-4F90-A95E-B706287CA8D0}" type="pres">
      <dgm:prSet presAssocID="{A4F580DA-C160-3A48-82E3-874AA92A1E90}" presName="hierChild4" presStyleCnt="0"/>
      <dgm:spPr/>
    </dgm:pt>
    <dgm:pt modelId="{B8213053-81E5-40FB-81B8-F75B9913A740}" type="pres">
      <dgm:prSet presAssocID="{A98567B8-5237-504F-827C-5692F8C7AF7A}" presName="Name64" presStyleLbl="parChTrans1D3" presStyleIdx="0" presStyleCnt="1"/>
      <dgm:spPr/>
      <dgm:t>
        <a:bodyPr/>
        <a:lstStyle/>
        <a:p>
          <a:endParaRPr lang="en-AU"/>
        </a:p>
      </dgm:t>
    </dgm:pt>
    <dgm:pt modelId="{4268029C-DE66-43E9-BBA5-EA9EF58261F2}" type="pres">
      <dgm:prSet presAssocID="{FB9A1F08-71A6-E547-88E0-CEDEBF466B78}" presName="hierRoot2" presStyleCnt="0">
        <dgm:presLayoutVars>
          <dgm:hierBranch val="init"/>
        </dgm:presLayoutVars>
      </dgm:prSet>
      <dgm:spPr/>
    </dgm:pt>
    <dgm:pt modelId="{4F957442-2706-4C1B-9CE9-68684A231140}" type="pres">
      <dgm:prSet presAssocID="{FB9A1F08-71A6-E547-88E0-CEDEBF466B78}" presName="rootComposite" presStyleCnt="0"/>
      <dgm:spPr/>
    </dgm:pt>
    <dgm:pt modelId="{0994FE74-F07C-491D-88D5-90E273310258}" type="pres">
      <dgm:prSet presAssocID="{FB9A1F08-71A6-E547-88E0-CEDEBF466B78}" presName="rootText" presStyleLbl="node3" presStyleIdx="0" presStyleCnt="1" custScaleY="367212">
        <dgm:presLayoutVars>
          <dgm:chPref val="3"/>
        </dgm:presLayoutVars>
      </dgm:prSet>
      <dgm:spPr/>
      <dgm:t>
        <a:bodyPr/>
        <a:lstStyle/>
        <a:p>
          <a:endParaRPr lang="en-AU"/>
        </a:p>
      </dgm:t>
    </dgm:pt>
    <dgm:pt modelId="{5903871F-8F34-4418-BF46-3247E2CF3792}" type="pres">
      <dgm:prSet presAssocID="{FB9A1F08-71A6-E547-88E0-CEDEBF466B78}" presName="rootConnector" presStyleLbl="node3" presStyleIdx="0" presStyleCnt="1"/>
      <dgm:spPr/>
      <dgm:t>
        <a:bodyPr/>
        <a:lstStyle/>
        <a:p>
          <a:endParaRPr lang="en-AU"/>
        </a:p>
      </dgm:t>
    </dgm:pt>
    <dgm:pt modelId="{597D3F71-4C2A-48CA-A8AE-53DB40CC8440}" type="pres">
      <dgm:prSet presAssocID="{FB9A1F08-71A6-E547-88E0-CEDEBF466B78}" presName="hierChild4" presStyleCnt="0"/>
      <dgm:spPr/>
    </dgm:pt>
    <dgm:pt modelId="{3507D6A2-42FF-45A8-A873-10865C016982}" type="pres">
      <dgm:prSet presAssocID="{FB9A1F08-71A6-E547-88E0-CEDEBF466B78}" presName="hierChild5" presStyleCnt="0"/>
      <dgm:spPr/>
    </dgm:pt>
    <dgm:pt modelId="{454E3175-15D4-4345-880F-68C046329438}" type="pres">
      <dgm:prSet presAssocID="{A4F580DA-C160-3A48-82E3-874AA92A1E90}" presName="hierChild5" presStyleCnt="0"/>
      <dgm:spPr/>
    </dgm:pt>
    <dgm:pt modelId="{ACF0A076-3228-4A1B-9D18-5BAFA27A04A6}" type="pres">
      <dgm:prSet presAssocID="{10CE4749-DD59-47BC-9DE6-3C0F2393EC50}" presName="hierChild3" presStyleCnt="0"/>
      <dgm:spPr/>
    </dgm:pt>
  </dgm:ptLst>
  <dgm:cxnLst>
    <dgm:cxn modelId="{7B5344C0-8DFA-4565-B4F2-C8B72831BE4F}" type="presOf" srcId="{A98567B8-5237-504F-827C-5692F8C7AF7A}" destId="{B8213053-81E5-40FB-81B8-F75B9913A740}" srcOrd="0" destOrd="0" presId="urn:microsoft.com/office/officeart/2009/3/layout/HorizontalOrganizationChart"/>
    <dgm:cxn modelId="{B851167E-CCAD-45D2-93EC-45A38839BF7E}" type="presOf" srcId="{A4F580DA-C160-3A48-82E3-874AA92A1E90}" destId="{893E54D9-68AF-4E4D-84E6-96ACE036FBDB}" srcOrd="1" destOrd="0" presId="urn:microsoft.com/office/officeart/2009/3/layout/HorizontalOrganizationChart"/>
    <dgm:cxn modelId="{B69269EA-EC02-4BC4-A1EF-15A9E9DCBF9C}" type="presOf" srcId="{10CE4749-DD59-47BC-9DE6-3C0F2393EC50}" destId="{C4F6BFA0-24B0-4339-AC4E-40FECE437A34}" srcOrd="0" destOrd="0" presId="urn:microsoft.com/office/officeart/2009/3/layout/HorizontalOrganizationChart"/>
    <dgm:cxn modelId="{7CE4FC28-89CB-6D41-916B-B701250560DC}" srcId="{A4F580DA-C160-3A48-82E3-874AA92A1E90}" destId="{FB9A1F08-71A6-E547-88E0-CEDEBF466B78}" srcOrd="0" destOrd="0" parTransId="{A98567B8-5237-504F-827C-5692F8C7AF7A}" sibTransId="{1DAF8310-F736-BD44-80F0-935B2DDEA42B}"/>
    <dgm:cxn modelId="{F40D29C9-4787-456E-BD74-740C8D08918B}" type="presOf" srcId="{FB9A1F08-71A6-E547-88E0-CEDEBF466B78}" destId="{0994FE74-F07C-491D-88D5-90E273310258}" srcOrd="0" destOrd="0" presId="urn:microsoft.com/office/officeart/2009/3/layout/HorizontalOrganizationChart"/>
    <dgm:cxn modelId="{BC4E9085-537F-4616-BF81-C11D11FF4677}" type="presOf" srcId="{FB9A1F08-71A6-E547-88E0-CEDEBF466B78}" destId="{5903871F-8F34-4418-BF46-3247E2CF3792}" srcOrd="1" destOrd="0" presId="urn:microsoft.com/office/officeart/2009/3/layout/HorizontalOrganizationChart"/>
    <dgm:cxn modelId="{0F1341CD-C5F3-441D-B8FA-FE0141C41C7B}" type="presOf" srcId="{A4F580DA-C160-3A48-82E3-874AA92A1E90}" destId="{19C464F6-108A-44D3-A125-F2FEFFA367C9}" srcOrd="0" destOrd="0" presId="urn:microsoft.com/office/officeart/2009/3/layout/HorizontalOrganizationChart"/>
    <dgm:cxn modelId="{9F6B2588-4024-4041-8371-A53E70B827CB}" srcId="{5ED07F16-314C-B44B-B66F-650FC9D255EB}" destId="{10CE4749-DD59-47BC-9DE6-3C0F2393EC50}" srcOrd="0" destOrd="0" parTransId="{D4C535EE-6E3F-478E-BB43-A188EF898F87}" sibTransId="{2F6A8F39-8E31-411E-93D2-448B404CA76C}"/>
    <dgm:cxn modelId="{A95BDC82-DA4D-654A-B6F3-E821CFC2AB89}" srcId="{10CE4749-DD59-47BC-9DE6-3C0F2393EC50}" destId="{A4F580DA-C160-3A48-82E3-874AA92A1E90}" srcOrd="0" destOrd="0" parTransId="{5E1FFF63-D2AE-9D48-A535-BFBF1BFB1D33}" sibTransId="{5F772DFF-7CA2-2E45-8FAA-45BB6ADEE762}"/>
    <dgm:cxn modelId="{D78B9B5A-0DA7-4D3B-B508-1C038E4F6E87}" type="presOf" srcId="{10CE4749-DD59-47BC-9DE6-3C0F2393EC50}" destId="{55069742-E09B-4226-92DD-94E65AC264E4}" srcOrd="1" destOrd="0" presId="urn:microsoft.com/office/officeart/2009/3/layout/HorizontalOrganizationChart"/>
    <dgm:cxn modelId="{6B6DE4E0-EC71-43AB-AFFE-FC8EE1B41CBA}" type="presOf" srcId="{5ED07F16-314C-B44B-B66F-650FC9D255EB}" destId="{65A55C7E-2F26-483F-AEEA-8D319DF40FA1}" srcOrd="0" destOrd="0" presId="urn:microsoft.com/office/officeart/2009/3/layout/HorizontalOrganizationChart"/>
    <dgm:cxn modelId="{E6D76AC6-152B-43E9-9BDB-C9F4C7B2E855}" type="presOf" srcId="{5E1FFF63-D2AE-9D48-A535-BFBF1BFB1D33}" destId="{5F5CBE28-B38E-4D8F-98BE-B56FDB21BD14}" srcOrd="0" destOrd="0" presId="urn:microsoft.com/office/officeart/2009/3/layout/HorizontalOrganizationChart"/>
    <dgm:cxn modelId="{A0F66024-A31B-47F4-9966-7C0A2710EF96}" type="presParOf" srcId="{65A55C7E-2F26-483F-AEEA-8D319DF40FA1}" destId="{C3B0ADB6-17CF-46CB-8DC4-91371D2492F5}" srcOrd="0" destOrd="0" presId="urn:microsoft.com/office/officeart/2009/3/layout/HorizontalOrganizationChart"/>
    <dgm:cxn modelId="{C94641C7-D924-4E7F-B5AB-5EBD2EA1A8B6}" type="presParOf" srcId="{C3B0ADB6-17CF-46CB-8DC4-91371D2492F5}" destId="{B074C2D0-3D26-4008-BFA2-34D02630DB81}" srcOrd="0" destOrd="0" presId="urn:microsoft.com/office/officeart/2009/3/layout/HorizontalOrganizationChart"/>
    <dgm:cxn modelId="{9EEB3BF2-D878-4288-85C0-CE02ABBD412A}" type="presParOf" srcId="{B074C2D0-3D26-4008-BFA2-34D02630DB81}" destId="{C4F6BFA0-24B0-4339-AC4E-40FECE437A34}" srcOrd="0" destOrd="0" presId="urn:microsoft.com/office/officeart/2009/3/layout/HorizontalOrganizationChart"/>
    <dgm:cxn modelId="{E53D2164-F5C0-40D7-8E6B-29F34D371C9A}" type="presParOf" srcId="{B074C2D0-3D26-4008-BFA2-34D02630DB81}" destId="{55069742-E09B-4226-92DD-94E65AC264E4}" srcOrd="1" destOrd="0" presId="urn:microsoft.com/office/officeart/2009/3/layout/HorizontalOrganizationChart"/>
    <dgm:cxn modelId="{BFCEC216-34D4-4B45-A950-FF43F468ADC8}" type="presParOf" srcId="{C3B0ADB6-17CF-46CB-8DC4-91371D2492F5}" destId="{CE3F6CD6-27B7-46BB-9D16-55D9F941BA07}" srcOrd="1" destOrd="0" presId="urn:microsoft.com/office/officeart/2009/3/layout/HorizontalOrganizationChart"/>
    <dgm:cxn modelId="{12647859-F207-483E-8CF5-34F7ADE84E44}" type="presParOf" srcId="{CE3F6CD6-27B7-46BB-9D16-55D9F941BA07}" destId="{5F5CBE28-B38E-4D8F-98BE-B56FDB21BD14}" srcOrd="0" destOrd="0" presId="urn:microsoft.com/office/officeart/2009/3/layout/HorizontalOrganizationChart"/>
    <dgm:cxn modelId="{97BF8180-955A-49BE-9D3E-76D6457840AF}" type="presParOf" srcId="{CE3F6CD6-27B7-46BB-9D16-55D9F941BA07}" destId="{C7D4C593-1B76-4328-B2A3-E45899917422}" srcOrd="1" destOrd="0" presId="urn:microsoft.com/office/officeart/2009/3/layout/HorizontalOrganizationChart"/>
    <dgm:cxn modelId="{46079B57-FC76-460D-BBBA-2F6B6BBFBDD4}" type="presParOf" srcId="{C7D4C593-1B76-4328-B2A3-E45899917422}" destId="{4775B9E3-CD80-4A5E-B26A-90229DFE88F7}" srcOrd="0" destOrd="0" presId="urn:microsoft.com/office/officeart/2009/3/layout/HorizontalOrganizationChart"/>
    <dgm:cxn modelId="{85AB1ED1-E575-40CF-8CCA-E4FA28BCDB10}" type="presParOf" srcId="{4775B9E3-CD80-4A5E-B26A-90229DFE88F7}" destId="{19C464F6-108A-44D3-A125-F2FEFFA367C9}" srcOrd="0" destOrd="0" presId="urn:microsoft.com/office/officeart/2009/3/layout/HorizontalOrganizationChart"/>
    <dgm:cxn modelId="{2AB2C13B-2A64-4DFC-838B-AAD5508F9ACA}" type="presParOf" srcId="{4775B9E3-CD80-4A5E-B26A-90229DFE88F7}" destId="{893E54D9-68AF-4E4D-84E6-96ACE036FBDB}" srcOrd="1" destOrd="0" presId="urn:microsoft.com/office/officeart/2009/3/layout/HorizontalOrganizationChart"/>
    <dgm:cxn modelId="{5349CEE5-75B0-4182-9EE5-CA582AFD86B3}" type="presParOf" srcId="{C7D4C593-1B76-4328-B2A3-E45899917422}" destId="{69A9F30B-756E-4F90-A95E-B706287CA8D0}" srcOrd="1" destOrd="0" presId="urn:microsoft.com/office/officeart/2009/3/layout/HorizontalOrganizationChart"/>
    <dgm:cxn modelId="{71C3E9AE-3EA2-46C8-AEAD-CD4ED03C0A92}" type="presParOf" srcId="{69A9F30B-756E-4F90-A95E-B706287CA8D0}" destId="{B8213053-81E5-40FB-81B8-F75B9913A740}" srcOrd="0" destOrd="0" presId="urn:microsoft.com/office/officeart/2009/3/layout/HorizontalOrganizationChart"/>
    <dgm:cxn modelId="{518C5A36-15DA-4C0F-84BA-155771A8B283}" type="presParOf" srcId="{69A9F30B-756E-4F90-A95E-B706287CA8D0}" destId="{4268029C-DE66-43E9-BBA5-EA9EF58261F2}" srcOrd="1" destOrd="0" presId="urn:microsoft.com/office/officeart/2009/3/layout/HorizontalOrganizationChart"/>
    <dgm:cxn modelId="{7073A802-62F5-4D1A-AEC0-48A854E54B3E}" type="presParOf" srcId="{4268029C-DE66-43E9-BBA5-EA9EF58261F2}" destId="{4F957442-2706-4C1B-9CE9-68684A231140}" srcOrd="0" destOrd="0" presId="urn:microsoft.com/office/officeart/2009/3/layout/HorizontalOrganizationChart"/>
    <dgm:cxn modelId="{701A86BD-C3B5-4F64-8BA7-6F75AEEA29EB}" type="presParOf" srcId="{4F957442-2706-4C1B-9CE9-68684A231140}" destId="{0994FE74-F07C-491D-88D5-90E273310258}" srcOrd="0" destOrd="0" presId="urn:microsoft.com/office/officeart/2009/3/layout/HorizontalOrganizationChart"/>
    <dgm:cxn modelId="{FD1C4806-4CD4-4505-8FF8-4B9ABED8A621}" type="presParOf" srcId="{4F957442-2706-4C1B-9CE9-68684A231140}" destId="{5903871F-8F34-4418-BF46-3247E2CF3792}" srcOrd="1" destOrd="0" presId="urn:microsoft.com/office/officeart/2009/3/layout/HorizontalOrganizationChart"/>
    <dgm:cxn modelId="{EF3398EE-1CC7-4F61-830F-AA9D05192319}" type="presParOf" srcId="{4268029C-DE66-43E9-BBA5-EA9EF58261F2}" destId="{597D3F71-4C2A-48CA-A8AE-53DB40CC8440}" srcOrd="1" destOrd="0" presId="urn:microsoft.com/office/officeart/2009/3/layout/HorizontalOrganizationChart"/>
    <dgm:cxn modelId="{C3C3DBF7-A416-42B5-ADDF-8F540E930176}" type="presParOf" srcId="{4268029C-DE66-43E9-BBA5-EA9EF58261F2}" destId="{3507D6A2-42FF-45A8-A873-10865C016982}" srcOrd="2" destOrd="0" presId="urn:microsoft.com/office/officeart/2009/3/layout/HorizontalOrganizationChart"/>
    <dgm:cxn modelId="{8969E80F-12BF-4B0E-85A9-52723D898154}" type="presParOf" srcId="{C7D4C593-1B76-4328-B2A3-E45899917422}" destId="{454E3175-15D4-4345-880F-68C046329438}" srcOrd="2" destOrd="0" presId="urn:microsoft.com/office/officeart/2009/3/layout/HorizontalOrganizationChart"/>
    <dgm:cxn modelId="{3DF5E446-1557-4E73-AD13-584F70A22D3E}" type="presParOf" srcId="{C3B0ADB6-17CF-46CB-8DC4-91371D2492F5}" destId="{ACF0A076-3228-4A1B-9D18-5BAFA27A04A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D07F16-314C-B44B-B66F-650FC9D255EB}" type="doc">
      <dgm:prSet loTypeId="urn:microsoft.com/office/officeart/2009/3/layout/HorizontalOrganizationChart" loCatId="hierarchy" qsTypeId="urn:microsoft.com/office/officeart/2005/8/quickstyle/simple4" qsCatId="simple" csTypeId="urn:microsoft.com/office/officeart/2005/8/colors/colorful3" csCatId="colorful" phldr="1"/>
      <dgm:spPr/>
      <dgm:t>
        <a:bodyPr/>
        <a:lstStyle/>
        <a:p>
          <a:endParaRPr lang="en-GB"/>
        </a:p>
      </dgm:t>
    </dgm:pt>
    <dgm:pt modelId="{FB9A1F08-71A6-E547-88E0-CEDEBF466B78}">
      <dgm:prSet phldrT="[Text]" custT="1"/>
      <dgm:spPr/>
      <dgm:t>
        <a:bodyPr/>
        <a:lstStyle/>
        <a:p>
          <a:pPr rtl="0"/>
          <a:r>
            <a:rPr lang="en-GB" sz="5400" b="1" dirty="0">
              <a:solidFill>
                <a:schemeClr val="accent2"/>
              </a:solidFill>
              <a:latin typeface="Segoe UI" panose="020B0502040204020203" pitchFamily="34" charset="0"/>
              <a:cs typeface="Segoe UI" panose="020B0502040204020203" pitchFamily="34" charset="0"/>
            </a:rPr>
            <a:t>3. Select</a:t>
          </a:r>
          <a:endParaRPr lang="en-GB" sz="3200" dirty="0">
            <a:latin typeface="Segoe UI" panose="020B0502040204020203" pitchFamily="34" charset="0"/>
            <a:cs typeface="Segoe UI" panose="020B0502040204020203" pitchFamily="34" charset="0"/>
          </a:endParaRPr>
        </a:p>
      </dgm:t>
    </dgm:pt>
    <dgm:pt modelId="{A98567B8-5237-504F-827C-5692F8C7AF7A}" type="parTrans" cxnId="{7CE4FC28-89CB-6D41-916B-B701250560DC}">
      <dgm:prSet/>
      <dgm:spPr/>
      <dgm:t>
        <a:bodyPr/>
        <a:lstStyle/>
        <a:p>
          <a:endParaRPr lang="en-GB"/>
        </a:p>
      </dgm:t>
    </dgm:pt>
    <dgm:pt modelId="{1DAF8310-F736-BD44-80F0-935B2DDEA42B}" type="sibTrans" cxnId="{7CE4FC28-89CB-6D41-916B-B701250560DC}">
      <dgm:prSet/>
      <dgm:spPr/>
      <dgm:t>
        <a:bodyPr/>
        <a:lstStyle/>
        <a:p>
          <a:endParaRPr lang="en-GB"/>
        </a:p>
      </dgm:t>
    </dgm:pt>
    <dgm:pt modelId="{7A6C1CED-16C2-8843-9BF3-55571DB2FE83}">
      <dgm:prSet phldrT="[Text]" custT="1"/>
      <dgm:spPr/>
      <dgm:t>
        <a:bodyPr/>
        <a:lstStyle/>
        <a:p>
          <a:pPr rtl="0"/>
          <a:r>
            <a:rPr lang="en-AU" sz="4000" dirty="0">
              <a:latin typeface="Segoe UI" panose="020B0502040204020203" pitchFamily="34" charset="0"/>
              <a:cs typeface="Segoe UI" panose="020B0502040204020203" pitchFamily="34" charset="0"/>
            </a:rPr>
            <a:t>Which sections or paragraphs are relevant to me?</a:t>
          </a:r>
          <a:endParaRPr lang="en-GB" sz="4000" dirty="0">
            <a:latin typeface="Segoe UI" panose="020B0502040204020203" pitchFamily="34" charset="0"/>
            <a:cs typeface="Segoe UI" panose="020B0502040204020203" pitchFamily="34" charset="0"/>
          </a:endParaRPr>
        </a:p>
      </dgm:t>
    </dgm:pt>
    <dgm:pt modelId="{4ACD0DDB-4820-FD45-AAE8-3B277CA213EC}" type="parTrans" cxnId="{F348199C-43DA-424B-B4B0-91D52B392BEA}">
      <dgm:prSet/>
      <dgm:spPr/>
      <dgm:t>
        <a:bodyPr/>
        <a:lstStyle/>
        <a:p>
          <a:endParaRPr lang="en-GB"/>
        </a:p>
      </dgm:t>
    </dgm:pt>
    <dgm:pt modelId="{8B056D0D-CC22-A54E-9F4E-3918B97F92B4}" type="sibTrans" cxnId="{F348199C-43DA-424B-B4B0-91D52B392BEA}">
      <dgm:prSet/>
      <dgm:spPr/>
      <dgm:t>
        <a:bodyPr/>
        <a:lstStyle/>
        <a:p>
          <a:endParaRPr lang="en-GB"/>
        </a:p>
      </dgm:t>
    </dgm:pt>
    <dgm:pt modelId="{10CE4749-DD59-47BC-9DE6-3C0F2393EC50}">
      <dgm:prSet phldrT="[Text]" custT="1"/>
      <dgm:spPr/>
      <dgm:t>
        <a:bodyPr/>
        <a:lstStyle/>
        <a:p>
          <a:r>
            <a:rPr lang="en-GB" sz="3600" b="1" dirty="0">
              <a:latin typeface="Segoe UI" panose="020B0502040204020203" pitchFamily="34" charset="0"/>
              <a:cs typeface="Segoe UI" panose="020B0502040204020203" pitchFamily="34" charset="0"/>
            </a:rPr>
            <a:t>PURPOSE – </a:t>
          </a:r>
          <a:r>
            <a:rPr lang="en-GB" sz="3600" dirty="0">
              <a:latin typeface="Segoe UI" panose="020B0502040204020203" pitchFamily="34" charset="0"/>
              <a:cs typeface="Segoe UI" panose="020B0502040204020203" pitchFamily="34" charset="0"/>
            </a:rPr>
            <a:t>Why am I reading this? What information do I need? How much time and energy is it worth? </a:t>
          </a:r>
          <a:endParaRPr lang="en-GB" sz="3600" b="1" dirty="0">
            <a:latin typeface="Segoe UI" panose="020B0502040204020203" pitchFamily="34" charset="0"/>
            <a:cs typeface="Segoe UI" panose="020B0502040204020203" pitchFamily="34" charset="0"/>
          </a:endParaRPr>
        </a:p>
      </dgm:t>
    </dgm:pt>
    <dgm:pt modelId="{D4C535EE-6E3F-478E-BB43-A188EF898F87}" type="parTrans" cxnId="{9F6B2588-4024-4041-8371-A53E70B827CB}">
      <dgm:prSet/>
      <dgm:spPr/>
      <dgm:t>
        <a:bodyPr/>
        <a:lstStyle/>
        <a:p>
          <a:endParaRPr lang="en-AU"/>
        </a:p>
      </dgm:t>
    </dgm:pt>
    <dgm:pt modelId="{2F6A8F39-8E31-411E-93D2-448B404CA76C}" type="sibTrans" cxnId="{9F6B2588-4024-4041-8371-A53E70B827CB}">
      <dgm:prSet/>
      <dgm:spPr/>
      <dgm:t>
        <a:bodyPr/>
        <a:lstStyle/>
        <a:p>
          <a:endParaRPr lang="en-AU"/>
        </a:p>
      </dgm:t>
    </dgm:pt>
    <dgm:pt modelId="{65A55C7E-2F26-483F-AEEA-8D319DF40FA1}" type="pres">
      <dgm:prSet presAssocID="{5ED07F16-314C-B44B-B66F-650FC9D255EB}" presName="hierChild1" presStyleCnt="0">
        <dgm:presLayoutVars>
          <dgm:orgChart val="1"/>
          <dgm:chPref val="1"/>
          <dgm:dir/>
          <dgm:animOne val="branch"/>
          <dgm:animLvl val="lvl"/>
          <dgm:resizeHandles/>
        </dgm:presLayoutVars>
      </dgm:prSet>
      <dgm:spPr/>
      <dgm:t>
        <a:bodyPr/>
        <a:lstStyle/>
        <a:p>
          <a:endParaRPr lang="en-AU"/>
        </a:p>
      </dgm:t>
    </dgm:pt>
    <dgm:pt modelId="{C3B0ADB6-17CF-46CB-8DC4-91371D2492F5}" type="pres">
      <dgm:prSet presAssocID="{10CE4749-DD59-47BC-9DE6-3C0F2393EC50}" presName="hierRoot1" presStyleCnt="0">
        <dgm:presLayoutVars>
          <dgm:hierBranch val="init"/>
        </dgm:presLayoutVars>
      </dgm:prSet>
      <dgm:spPr/>
    </dgm:pt>
    <dgm:pt modelId="{B074C2D0-3D26-4008-BFA2-34D02630DB81}" type="pres">
      <dgm:prSet presAssocID="{10CE4749-DD59-47BC-9DE6-3C0F2393EC50}" presName="rootComposite1" presStyleCnt="0"/>
      <dgm:spPr/>
    </dgm:pt>
    <dgm:pt modelId="{C4F6BFA0-24B0-4339-AC4E-40FECE437A34}" type="pres">
      <dgm:prSet presAssocID="{10CE4749-DD59-47BC-9DE6-3C0F2393EC50}" presName="rootText1" presStyleLbl="node0" presStyleIdx="0" presStyleCnt="1" custScaleX="122629" custScaleY="595481">
        <dgm:presLayoutVars>
          <dgm:chPref val="3"/>
        </dgm:presLayoutVars>
      </dgm:prSet>
      <dgm:spPr/>
      <dgm:t>
        <a:bodyPr/>
        <a:lstStyle/>
        <a:p>
          <a:endParaRPr lang="en-AU"/>
        </a:p>
      </dgm:t>
    </dgm:pt>
    <dgm:pt modelId="{55069742-E09B-4226-92DD-94E65AC264E4}" type="pres">
      <dgm:prSet presAssocID="{10CE4749-DD59-47BC-9DE6-3C0F2393EC50}" presName="rootConnector1" presStyleLbl="node1" presStyleIdx="0" presStyleCnt="0"/>
      <dgm:spPr/>
      <dgm:t>
        <a:bodyPr/>
        <a:lstStyle/>
        <a:p>
          <a:endParaRPr lang="en-AU"/>
        </a:p>
      </dgm:t>
    </dgm:pt>
    <dgm:pt modelId="{CE3F6CD6-27B7-46BB-9D16-55D9F941BA07}" type="pres">
      <dgm:prSet presAssocID="{10CE4749-DD59-47BC-9DE6-3C0F2393EC50}" presName="hierChild2" presStyleCnt="0"/>
      <dgm:spPr/>
    </dgm:pt>
    <dgm:pt modelId="{B8213053-81E5-40FB-81B8-F75B9913A740}" type="pres">
      <dgm:prSet presAssocID="{A98567B8-5237-504F-827C-5692F8C7AF7A}" presName="Name64" presStyleLbl="parChTrans1D2" presStyleIdx="0" presStyleCnt="1"/>
      <dgm:spPr/>
      <dgm:t>
        <a:bodyPr/>
        <a:lstStyle/>
        <a:p>
          <a:endParaRPr lang="en-AU"/>
        </a:p>
      </dgm:t>
    </dgm:pt>
    <dgm:pt modelId="{4268029C-DE66-43E9-BBA5-EA9EF58261F2}" type="pres">
      <dgm:prSet presAssocID="{FB9A1F08-71A6-E547-88E0-CEDEBF466B78}" presName="hierRoot2" presStyleCnt="0">
        <dgm:presLayoutVars>
          <dgm:hierBranch val="init"/>
        </dgm:presLayoutVars>
      </dgm:prSet>
      <dgm:spPr/>
    </dgm:pt>
    <dgm:pt modelId="{4F957442-2706-4C1B-9CE9-68684A231140}" type="pres">
      <dgm:prSet presAssocID="{FB9A1F08-71A6-E547-88E0-CEDEBF466B78}" presName="rootComposite" presStyleCnt="0"/>
      <dgm:spPr/>
    </dgm:pt>
    <dgm:pt modelId="{0994FE74-F07C-491D-88D5-90E273310258}" type="pres">
      <dgm:prSet presAssocID="{FB9A1F08-71A6-E547-88E0-CEDEBF466B78}" presName="rootText" presStyleLbl="node2" presStyleIdx="0" presStyleCnt="1" custScaleY="396589">
        <dgm:presLayoutVars>
          <dgm:chPref val="3"/>
        </dgm:presLayoutVars>
      </dgm:prSet>
      <dgm:spPr/>
      <dgm:t>
        <a:bodyPr/>
        <a:lstStyle/>
        <a:p>
          <a:endParaRPr lang="en-AU"/>
        </a:p>
      </dgm:t>
    </dgm:pt>
    <dgm:pt modelId="{5903871F-8F34-4418-BF46-3247E2CF3792}" type="pres">
      <dgm:prSet presAssocID="{FB9A1F08-71A6-E547-88E0-CEDEBF466B78}" presName="rootConnector" presStyleLbl="node2" presStyleIdx="0" presStyleCnt="1"/>
      <dgm:spPr/>
      <dgm:t>
        <a:bodyPr/>
        <a:lstStyle/>
        <a:p>
          <a:endParaRPr lang="en-AU"/>
        </a:p>
      </dgm:t>
    </dgm:pt>
    <dgm:pt modelId="{597D3F71-4C2A-48CA-A8AE-53DB40CC8440}" type="pres">
      <dgm:prSet presAssocID="{FB9A1F08-71A6-E547-88E0-CEDEBF466B78}" presName="hierChild4" presStyleCnt="0"/>
      <dgm:spPr/>
    </dgm:pt>
    <dgm:pt modelId="{D35FBF56-6F9E-4205-8A3A-964050B22A5B}" type="pres">
      <dgm:prSet presAssocID="{4ACD0DDB-4820-FD45-AAE8-3B277CA213EC}" presName="Name64" presStyleLbl="parChTrans1D3" presStyleIdx="0" presStyleCnt="1"/>
      <dgm:spPr/>
      <dgm:t>
        <a:bodyPr/>
        <a:lstStyle/>
        <a:p>
          <a:endParaRPr lang="en-AU"/>
        </a:p>
      </dgm:t>
    </dgm:pt>
    <dgm:pt modelId="{F4FA2898-AD11-4F70-9BBB-AB8A3EB89E3F}" type="pres">
      <dgm:prSet presAssocID="{7A6C1CED-16C2-8843-9BF3-55571DB2FE83}" presName="hierRoot2" presStyleCnt="0">
        <dgm:presLayoutVars>
          <dgm:hierBranch val="init"/>
        </dgm:presLayoutVars>
      </dgm:prSet>
      <dgm:spPr/>
    </dgm:pt>
    <dgm:pt modelId="{542B96C6-37F3-46A7-A547-7B8F95A0BB0D}" type="pres">
      <dgm:prSet presAssocID="{7A6C1CED-16C2-8843-9BF3-55571DB2FE83}" presName="rootComposite" presStyleCnt="0"/>
      <dgm:spPr/>
    </dgm:pt>
    <dgm:pt modelId="{A78AD051-B6DC-4C00-AEC7-3896B3ADD225}" type="pres">
      <dgm:prSet presAssocID="{7A6C1CED-16C2-8843-9BF3-55571DB2FE83}" presName="rootText" presStyleLbl="node3" presStyleIdx="0" presStyleCnt="1" custScaleY="396589">
        <dgm:presLayoutVars>
          <dgm:chPref val="3"/>
        </dgm:presLayoutVars>
      </dgm:prSet>
      <dgm:spPr/>
      <dgm:t>
        <a:bodyPr/>
        <a:lstStyle/>
        <a:p>
          <a:endParaRPr lang="en-AU"/>
        </a:p>
      </dgm:t>
    </dgm:pt>
    <dgm:pt modelId="{93865354-3549-4AAD-8A73-43A05A756993}" type="pres">
      <dgm:prSet presAssocID="{7A6C1CED-16C2-8843-9BF3-55571DB2FE83}" presName="rootConnector" presStyleLbl="node3" presStyleIdx="0" presStyleCnt="1"/>
      <dgm:spPr/>
      <dgm:t>
        <a:bodyPr/>
        <a:lstStyle/>
        <a:p>
          <a:endParaRPr lang="en-AU"/>
        </a:p>
      </dgm:t>
    </dgm:pt>
    <dgm:pt modelId="{6A8ADCFA-5D08-4D27-B0E0-B218DDEBDBCC}" type="pres">
      <dgm:prSet presAssocID="{7A6C1CED-16C2-8843-9BF3-55571DB2FE83}" presName="hierChild4" presStyleCnt="0"/>
      <dgm:spPr/>
    </dgm:pt>
    <dgm:pt modelId="{822179DA-CBAE-4426-AEEF-31CD09563557}" type="pres">
      <dgm:prSet presAssocID="{7A6C1CED-16C2-8843-9BF3-55571DB2FE83}" presName="hierChild5" presStyleCnt="0"/>
      <dgm:spPr/>
    </dgm:pt>
    <dgm:pt modelId="{3507D6A2-42FF-45A8-A873-10865C016982}" type="pres">
      <dgm:prSet presAssocID="{FB9A1F08-71A6-E547-88E0-CEDEBF466B78}" presName="hierChild5" presStyleCnt="0"/>
      <dgm:spPr/>
    </dgm:pt>
    <dgm:pt modelId="{ACF0A076-3228-4A1B-9D18-5BAFA27A04A6}" type="pres">
      <dgm:prSet presAssocID="{10CE4749-DD59-47BC-9DE6-3C0F2393EC50}" presName="hierChild3" presStyleCnt="0"/>
      <dgm:spPr/>
    </dgm:pt>
  </dgm:ptLst>
  <dgm:cxnLst>
    <dgm:cxn modelId="{5E1D90C1-3680-4A5D-AF90-8EABAA5ACFDB}" type="presOf" srcId="{FB9A1F08-71A6-E547-88E0-CEDEBF466B78}" destId="{5903871F-8F34-4418-BF46-3247E2CF3792}" srcOrd="1" destOrd="0" presId="urn:microsoft.com/office/officeart/2009/3/layout/HorizontalOrganizationChart"/>
    <dgm:cxn modelId="{6C10A73E-7B18-4C1E-A8E8-34332C50D508}" type="presOf" srcId="{10CE4749-DD59-47BC-9DE6-3C0F2393EC50}" destId="{55069742-E09B-4226-92DD-94E65AC264E4}" srcOrd="1" destOrd="0" presId="urn:microsoft.com/office/officeart/2009/3/layout/HorizontalOrganizationChart"/>
    <dgm:cxn modelId="{60CCF28C-F3CA-445B-B312-3B5D762BD01C}" type="presOf" srcId="{5ED07F16-314C-B44B-B66F-650FC9D255EB}" destId="{65A55C7E-2F26-483F-AEEA-8D319DF40FA1}" srcOrd="0" destOrd="0" presId="urn:microsoft.com/office/officeart/2009/3/layout/HorizontalOrganizationChart"/>
    <dgm:cxn modelId="{3B78C35A-C65C-4281-BA7E-511D08041468}" type="presOf" srcId="{FB9A1F08-71A6-E547-88E0-CEDEBF466B78}" destId="{0994FE74-F07C-491D-88D5-90E273310258}" srcOrd="0" destOrd="0" presId="urn:microsoft.com/office/officeart/2009/3/layout/HorizontalOrganizationChart"/>
    <dgm:cxn modelId="{414FB5E7-9F9E-405C-BF0E-13274C23B9C1}" type="presOf" srcId="{A98567B8-5237-504F-827C-5692F8C7AF7A}" destId="{B8213053-81E5-40FB-81B8-F75B9913A740}" srcOrd="0" destOrd="0" presId="urn:microsoft.com/office/officeart/2009/3/layout/HorizontalOrganizationChart"/>
    <dgm:cxn modelId="{7CE4FC28-89CB-6D41-916B-B701250560DC}" srcId="{10CE4749-DD59-47BC-9DE6-3C0F2393EC50}" destId="{FB9A1F08-71A6-E547-88E0-CEDEBF466B78}" srcOrd="0" destOrd="0" parTransId="{A98567B8-5237-504F-827C-5692F8C7AF7A}" sibTransId="{1DAF8310-F736-BD44-80F0-935B2DDEA42B}"/>
    <dgm:cxn modelId="{8E40FF4C-F62F-4051-B4C8-2F731E1FE235}" type="presOf" srcId="{10CE4749-DD59-47BC-9DE6-3C0F2393EC50}" destId="{C4F6BFA0-24B0-4339-AC4E-40FECE437A34}" srcOrd="0" destOrd="0" presId="urn:microsoft.com/office/officeart/2009/3/layout/HorizontalOrganizationChart"/>
    <dgm:cxn modelId="{9F6B2588-4024-4041-8371-A53E70B827CB}" srcId="{5ED07F16-314C-B44B-B66F-650FC9D255EB}" destId="{10CE4749-DD59-47BC-9DE6-3C0F2393EC50}" srcOrd="0" destOrd="0" parTransId="{D4C535EE-6E3F-478E-BB43-A188EF898F87}" sibTransId="{2F6A8F39-8E31-411E-93D2-448B404CA76C}"/>
    <dgm:cxn modelId="{4A76B605-BD76-4E6A-B8AB-5F273BB20974}" type="presOf" srcId="{4ACD0DDB-4820-FD45-AAE8-3B277CA213EC}" destId="{D35FBF56-6F9E-4205-8A3A-964050B22A5B}" srcOrd="0" destOrd="0" presId="urn:microsoft.com/office/officeart/2009/3/layout/HorizontalOrganizationChart"/>
    <dgm:cxn modelId="{7A431840-1A41-4C72-8DB5-692D70B4D71A}" type="presOf" srcId="{7A6C1CED-16C2-8843-9BF3-55571DB2FE83}" destId="{A78AD051-B6DC-4C00-AEC7-3896B3ADD225}" srcOrd="0" destOrd="0" presId="urn:microsoft.com/office/officeart/2009/3/layout/HorizontalOrganizationChart"/>
    <dgm:cxn modelId="{CD384CBD-E024-4D40-82FC-9C2B8545450E}" type="presOf" srcId="{7A6C1CED-16C2-8843-9BF3-55571DB2FE83}" destId="{93865354-3549-4AAD-8A73-43A05A756993}" srcOrd="1" destOrd="0" presId="urn:microsoft.com/office/officeart/2009/3/layout/HorizontalOrganizationChart"/>
    <dgm:cxn modelId="{F348199C-43DA-424B-B4B0-91D52B392BEA}" srcId="{FB9A1F08-71A6-E547-88E0-CEDEBF466B78}" destId="{7A6C1CED-16C2-8843-9BF3-55571DB2FE83}" srcOrd="0" destOrd="0" parTransId="{4ACD0DDB-4820-FD45-AAE8-3B277CA213EC}" sibTransId="{8B056D0D-CC22-A54E-9F4E-3918B97F92B4}"/>
    <dgm:cxn modelId="{5057695A-4238-4AC6-9B0C-F0A5203B97B8}" type="presParOf" srcId="{65A55C7E-2F26-483F-AEEA-8D319DF40FA1}" destId="{C3B0ADB6-17CF-46CB-8DC4-91371D2492F5}" srcOrd="0" destOrd="0" presId="urn:microsoft.com/office/officeart/2009/3/layout/HorizontalOrganizationChart"/>
    <dgm:cxn modelId="{3DBE845F-CC0C-4B9E-99DA-256CEEE3D92A}" type="presParOf" srcId="{C3B0ADB6-17CF-46CB-8DC4-91371D2492F5}" destId="{B074C2D0-3D26-4008-BFA2-34D02630DB81}" srcOrd="0" destOrd="0" presId="urn:microsoft.com/office/officeart/2009/3/layout/HorizontalOrganizationChart"/>
    <dgm:cxn modelId="{AB56C271-41C1-4A99-A568-ED628774DC72}" type="presParOf" srcId="{B074C2D0-3D26-4008-BFA2-34D02630DB81}" destId="{C4F6BFA0-24B0-4339-AC4E-40FECE437A34}" srcOrd="0" destOrd="0" presId="urn:microsoft.com/office/officeart/2009/3/layout/HorizontalOrganizationChart"/>
    <dgm:cxn modelId="{3EC2F724-F6F5-4938-A880-7BE7EC082DF0}" type="presParOf" srcId="{B074C2D0-3D26-4008-BFA2-34D02630DB81}" destId="{55069742-E09B-4226-92DD-94E65AC264E4}" srcOrd="1" destOrd="0" presId="urn:microsoft.com/office/officeart/2009/3/layout/HorizontalOrganizationChart"/>
    <dgm:cxn modelId="{F0762834-9E0D-4350-A651-A3BB3455AD7A}" type="presParOf" srcId="{C3B0ADB6-17CF-46CB-8DC4-91371D2492F5}" destId="{CE3F6CD6-27B7-46BB-9D16-55D9F941BA07}" srcOrd="1" destOrd="0" presId="urn:microsoft.com/office/officeart/2009/3/layout/HorizontalOrganizationChart"/>
    <dgm:cxn modelId="{CB0AF0C0-7583-4C7E-B0BF-A72C96C030BD}" type="presParOf" srcId="{CE3F6CD6-27B7-46BB-9D16-55D9F941BA07}" destId="{B8213053-81E5-40FB-81B8-F75B9913A740}" srcOrd="0" destOrd="0" presId="urn:microsoft.com/office/officeart/2009/3/layout/HorizontalOrganizationChart"/>
    <dgm:cxn modelId="{94DB6AAC-D262-4BF5-888A-68E10A95B4F3}" type="presParOf" srcId="{CE3F6CD6-27B7-46BB-9D16-55D9F941BA07}" destId="{4268029C-DE66-43E9-BBA5-EA9EF58261F2}" srcOrd="1" destOrd="0" presId="urn:microsoft.com/office/officeart/2009/3/layout/HorizontalOrganizationChart"/>
    <dgm:cxn modelId="{1BABE768-F8D2-4C43-9002-77E4D390DA3D}" type="presParOf" srcId="{4268029C-DE66-43E9-BBA5-EA9EF58261F2}" destId="{4F957442-2706-4C1B-9CE9-68684A231140}" srcOrd="0" destOrd="0" presId="urn:microsoft.com/office/officeart/2009/3/layout/HorizontalOrganizationChart"/>
    <dgm:cxn modelId="{09AE41A7-6743-4D04-AF9A-E08C13A5A2A5}" type="presParOf" srcId="{4F957442-2706-4C1B-9CE9-68684A231140}" destId="{0994FE74-F07C-491D-88D5-90E273310258}" srcOrd="0" destOrd="0" presId="urn:microsoft.com/office/officeart/2009/3/layout/HorizontalOrganizationChart"/>
    <dgm:cxn modelId="{3B7065C5-A8A4-46CE-A176-6A65D471AA28}" type="presParOf" srcId="{4F957442-2706-4C1B-9CE9-68684A231140}" destId="{5903871F-8F34-4418-BF46-3247E2CF3792}" srcOrd="1" destOrd="0" presId="urn:microsoft.com/office/officeart/2009/3/layout/HorizontalOrganizationChart"/>
    <dgm:cxn modelId="{46D9D762-9430-483D-AFED-468627D55AE1}" type="presParOf" srcId="{4268029C-DE66-43E9-BBA5-EA9EF58261F2}" destId="{597D3F71-4C2A-48CA-A8AE-53DB40CC8440}" srcOrd="1" destOrd="0" presId="urn:microsoft.com/office/officeart/2009/3/layout/HorizontalOrganizationChart"/>
    <dgm:cxn modelId="{93F4BE7F-0D67-483F-B5A4-43B80FC83981}" type="presParOf" srcId="{597D3F71-4C2A-48CA-A8AE-53DB40CC8440}" destId="{D35FBF56-6F9E-4205-8A3A-964050B22A5B}" srcOrd="0" destOrd="0" presId="urn:microsoft.com/office/officeart/2009/3/layout/HorizontalOrganizationChart"/>
    <dgm:cxn modelId="{0EC13921-1F1F-4C54-9972-C790EC6833F3}" type="presParOf" srcId="{597D3F71-4C2A-48CA-A8AE-53DB40CC8440}" destId="{F4FA2898-AD11-4F70-9BBB-AB8A3EB89E3F}" srcOrd="1" destOrd="0" presId="urn:microsoft.com/office/officeart/2009/3/layout/HorizontalOrganizationChart"/>
    <dgm:cxn modelId="{5423C3ED-16CE-4F76-BE17-113A423114B9}" type="presParOf" srcId="{F4FA2898-AD11-4F70-9BBB-AB8A3EB89E3F}" destId="{542B96C6-37F3-46A7-A547-7B8F95A0BB0D}" srcOrd="0" destOrd="0" presId="urn:microsoft.com/office/officeart/2009/3/layout/HorizontalOrganizationChart"/>
    <dgm:cxn modelId="{58E1E47B-4D4A-4CBC-93D4-3FCE03AE86C3}" type="presParOf" srcId="{542B96C6-37F3-46A7-A547-7B8F95A0BB0D}" destId="{A78AD051-B6DC-4C00-AEC7-3896B3ADD225}" srcOrd="0" destOrd="0" presId="urn:microsoft.com/office/officeart/2009/3/layout/HorizontalOrganizationChart"/>
    <dgm:cxn modelId="{2AA604CB-F357-47E5-939D-00D990853DA4}" type="presParOf" srcId="{542B96C6-37F3-46A7-A547-7B8F95A0BB0D}" destId="{93865354-3549-4AAD-8A73-43A05A756993}" srcOrd="1" destOrd="0" presId="urn:microsoft.com/office/officeart/2009/3/layout/HorizontalOrganizationChart"/>
    <dgm:cxn modelId="{FDFC26FF-512A-4B3E-9E77-B4C474338DF0}" type="presParOf" srcId="{F4FA2898-AD11-4F70-9BBB-AB8A3EB89E3F}" destId="{6A8ADCFA-5D08-4D27-B0E0-B218DDEBDBCC}" srcOrd="1" destOrd="0" presId="urn:microsoft.com/office/officeart/2009/3/layout/HorizontalOrganizationChart"/>
    <dgm:cxn modelId="{67917D04-FA07-4704-B256-2B6F1905BCD1}" type="presParOf" srcId="{F4FA2898-AD11-4F70-9BBB-AB8A3EB89E3F}" destId="{822179DA-CBAE-4426-AEEF-31CD09563557}" srcOrd="2" destOrd="0" presId="urn:microsoft.com/office/officeart/2009/3/layout/HorizontalOrganizationChart"/>
    <dgm:cxn modelId="{AB9C2026-8DC4-49C1-A1A5-74D2D937DF60}" type="presParOf" srcId="{4268029C-DE66-43E9-BBA5-EA9EF58261F2}" destId="{3507D6A2-42FF-45A8-A873-10865C016982}" srcOrd="2" destOrd="0" presId="urn:microsoft.com/office/officeart/2009/3/layout/HorizontalOrganizationChart"/>
    <dgm:cxn modelId="{1A04F9F9-0D4D-4CFE-BC08-0649D6D162D2}" type="presParOf" srcId="{C3B0ADB6-17CF-46CB-8DC4-91371D2492F5}" destId="{ACF0A076-3228-4A1B-9D18-5BAFA27A04A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ED07F16-314C-B44B-B66F-650FC9D255EB}" type="doc">
      <dgm:prSet loTypeId="urn:microsoft.com/office/officeart/2009/3/layout/HorizontalOrganizationChart" loCatId="hierarchy" qsTypeId="urn:microsoft.com/office/officeart/2005/8/quickstyle/simple4" qsCatId="simple" csTypeId="urn:microsoft.com/office/officeart/2005/8/colors/colorful3" csCatId="colorful" phldr="1"/>
      <dgm:spPr/>
      <dgm:t>
        <a:bodyPr/>
        <a:lstStyle/>
        <a:p>
          <a:endParaRPr lang="en-GB"/>
        </a:p>
      </dgm:t>
    </dgm:pt>
    <dgm:pt modelId="{7A6C1CED-16C2-8843-9BF3-55571DB2FE83}">
      <dgm:prSet phldrT="[Text]" custT="1"/>
      <dgm:spPr/>
      <dgm:t>
        <a:bodyPr/>
        <a:lstStyle/>
        <a:p>
          <a:pPr rtl="0"/>
          <a:r>
            <a:rPr lang="en-GB" sz="5400" b="1" dirty="0">
              <a:solidFill>
                <a:schemeClr val="accent2"/>
              </a:solidFill>
              <a:latin typeface="Segoe UI" panose="020B0502040204020203" pitchFamily="34" charset="0"/>
              <a:cs typeface="Segoe UI" panose="020B0502040204020203" pitchFamily="34" charset="0"/>
            </a:rPr>
            <a:t>4. Study</a:t>
          </a:r>
          <a:endParaRPr lang="en-GB" sz="3200" dirty="0">
            <a:latin typeface="Segoe UI" panose="020B0502040204020203" pitchFamily="34" charset="0"/>
            <a:cs typeface="Segoe UI" panose="020B0502040204020203" pitchFamily="34" charset="0"/>
          </a:endParaRPr>
        </a:p>
      </dgm:t>
    </dgm:pt>
    <dgm:pt modelId="{4ACD0DDB-4820-FD45-AAE8-3B277CA213EC}" type="parTrans" cxnId="{F348199C-43DA-424B-B4B0-91D52B392BEA}">
      <dgm:prSet/>
      <dgm:spPr/>
      <dgm:t>
        <a:bodyPr/>
        <a:lstStyle/>
        <a:p>
          <a:endParaRPr lang="en-GB"/>
        </a:p>
      </dgm:t>
    </dgm:pt>
    <dgm:pt modelId="{8B056D0D-CC22-A54E-9F4E-3918B97F92B4}" type="sibTrans" cxnId="{F348199C-43DA-424B-B4B0-91D52B392BEA}">
      <dgm:prSet/>
      <dgm:spPr/>
      <dgm:t>
        <a:bodyPr/>
        <a:lstStyle/>
        <a:p>
          <a:endParaRPr lang="en-GB"/>
        </a:p>
      </dgm:t>
    </dgm:pt>
    <dgm:pt modelId="{CA645AEA-BAAD-2A4F-9857-FC9AB31BE8FB}">
      <dgm:prSet phldrT="[Text]" custT="1"/>
      <dgm:spPr/>
      <dgm:t>
        <a:bodyPr/>
        <a:lstStyle/>
        <a:p>
          <a:pPr rtl="0"/>
          <a:r>
            <a:rPr lang="en-GB" sz="4000" dirty="0">
              <a:latin typeface="Segoe UI" panose="020B0502040204020203" pitchFamily="34" charset="0"/>
              <a:cs typeface="Segoe UI" panose="020B0502040204020203" pitchFamily="34" charset="0"/>
            </a:rPr>
            <a:t>Closely read the relevant parts and take notes</a:t>
          </a:r>
        </a:p>
      </dgm:t>
    </dgm:pt>
    <dgm:pt modelId="{5B21D284-6628-B049-9C14-941DB9FD3B56}" type="parTrans" cxnId="{B69607E2-93D4-464D-87D1-8538428B73B8}">
      <dgm:prSet/>
      <dgm:spPr/>
      <dgm:t>
        <a:bodyPr/>
        <a:lstStyle/>
        <a:p>
          <a:endParaRPr lang="en-GB"/>
        </a:p>
      </dgm:t>
    </dgm:pt>
    <dgm:pt modelId="{A127CA73-B129-0F47-924B-A75DB604F451}" type="sibTrans" cxnId="{B69607E2-93D4-464D-87D1-8538428B73B8}">
      <dgm:prSet/>
      <dgm:spPr/>
      <dgm:t>
        <a:bodyPr/>
        <a:lstStyle/>
        <a:p>
          <a:endParaRPr lang="en-GB"/>
        </a:p>
      </dgm:t>
    </dgm:pt>
    <dgm:pt modelId="{10CE4749-DD59-47BC-9DE6-3C0F2393EC50}">
      <dgm:prSet phldrT="[Text]" custT="1"/>
      <dgm:spPr/>
      <dgm:t>
        <a:bodyPr/>
        <a:lstStyle/>
        <a:p>
          <a:r>
            <a:rPr lang="en-GB" sz="3600" b="1" dirty="0">
              <a:latin typeface="Segoe UI" panose="020B0502040204020203" pitchFamily="34" charset="0"/>
              <a:cs typeface="Segoe UI" panose="020B0502040204020203" pitchFamily="34" charset="0"/>
            </a:rPr>
            <a:t>PURPOSE – </a:t>
          </a:r>
          <a:r>
            <a:rPr lang="en-GB" sz="3600" dirty="0">
              <a:latin typeface="Segoe UI" panose="020B0502040204020203" pitchFamily="34" charset="0"/>
              <a:cs typeface="Segoe UI" panose="020B0502040204020203" pitchFamily="34" charset="0"/>
            </a:rPr>
            <a:t>Why am I reading this? What information do I need? How much time and energy is it worth? </a:t>
          </a:r>
          <a:endParaRPr lang="en-GB" sz="3600" b="1" dirty="0">
            <a:latin typeface="Segoe UI" panose="020B0502040204020203" pitchFamily="34" charset="0"/>
            <a:cs typeface="Segoe UI" panose="020B0502040204020203" pitchFamily="34" charset="0"/>
          </a:endParaRPr>
        </a:p>
      </dgm:t>
    </dgm:pt>
    <dgm:pt modelId="{D4C535EE-6E3F-478E-BB43-A188EF898F87}" type="parTrans" cxnId="{9F6B2588-4024-4041-8371-A53E70B827CB}">
      <dgm:prSet/>
      <dgm:spPr/>
      <dgm:t>
        <a:bodyPr/>
        <a:lstStyle/>
        <a:p>
          <a:endParaRPr lang="en-AU"/>
        </a:p>
      </dgm:t>
    </dgm:pt>
    <dgm:pt modelId="{2F6A8F39-8E31-411E-93D2-448B404CA76C}" type="sibTrans" cxnId="{9F6B2588-4024-4041-8371-A53E70B827CB}">
      <dgm:prSet/>
      <dgm:spPr/>
      <dgm:t>
        <a:bodyPr/>
        <a:lstStyle/>
        <a:p>
          <a:endParaRPr lang="en-AU"/>
        </a:p>
      </dgm:t>
    </dgm:pt>
    <dgm:pt modelId="{65A55C7E-2F26-483F-AEEA-8D319DF40FA1}" type="pres">
      <dgm:prSet presAssocID="{5ED07F16-314C-B44B-B66F-650FC9D255EB}" presName="hierChild1" presStyleCnt="0">
        <dgm:presLayoutVars>
          <dgm:orgChart val="1"/>
          <dgm:chPref val="1"/>
          <dgm:dir/>
          <dgm:animOne val="branch"/>
          <dgm:animLvl val="lvl"/>
          <dgm:resizeHandles/>
        </dgm:presLayoutVars>
      </dgm:prSet>
      <dgm:spPr/>
      <dgm:t>
        <a:bodyPr/>
        <a:lstStyle/>
        <a:p>
          <a:endParaRPr lang="en-AU"/>
        </a:p>
      </dgm:t>
    </dgm:pt>
    <dgm:pt modelId="{C3B0ADB6-17CF-46CB-8DC4-91371D2492F5}" type="pres">
      <dgm:prSet presAssocID="{10CE4749-DD59-47BC-9DE6-3C0F2393EC50}" presName="hierRoot1" presStyleCnt="0">
        <dgm:presLayoutVars>
          <dgm:hierBranch val="init"/>
        </dgm:presLayoutVars>
      </dgm:prSet>
      <dgm:spPr/>
    </dgm:pt>
    <dgm:pt modelId="{B074C2D0-3D26-4008-BFA2-34D02630DB81}" type="pres">
      <dgm:prSet presAssocID="{10CE4749-DD59-47BC-9DE6-3C0F2393EC50}" presName="rootComposite1" presStyleCnt="0"/>
      <dgm:spPr/>
    </dgm:pt>
    <dgm:pt modelId="{C4F6BFA0-24B0-4339-AC4E-40FECE437A34}" type="pres">
      <dgm:prSet presAssocID="{10CE4749-DD59-47BC-9DE6-3C0F2393EC50}" presName="rootText1" presStyleLbl="node0" presStyleIdx="0" presStyleCnt="1" custScaleX="122629" custScaleY="595481">
        <dgm:presLayoutVars>
          <dgm:chPref val="3"/>
        </dgm:presLayoutVars>
      </dgm:prSet>
      <dgm:spPr/>
      <dgm:t>
        <a:bodyPr/>
        <a:lstStyle/>
        <a:p>
          <a:endParaRPr lang="en-AU"/>
        </a:p>
      </dgm:t>
    </dgm:pt>
    <dgm:pt modelId="{55069742-E09B-4226-92DD-94E65AC264E4}" type="pres">
      <dgm:prSet presAssocID="{10CE4749-DD59-47BC-9DE6-3C0F2393EC50}" presName="rootConnector1" presStyleLbl="node1" presStyleIdx="0" presStyleCnt="0"/>
      <dgm:spPr/>
      <dgm:t>
        <a:bodyPr/>
        <a:lstStyle/>
        <a:p>
          <a:endParaRPr lang="en-AU"/>
        </a:p>
      </dgm:t>
    </dgm:pt>
    <dgm:pt modelId="{CE3F6CD6-27B7-46BB-9D16-55D9F941BA07}" type="pres">
      <dgm:prSet presAssocID="{10CE4749-DD59-47BC-9DE6-3C0F2393EC50}" presName="hierChild2" presStyleCnt="0"/>
      <dgm:spPr/>
    </dgm:pt>
    <dgm:pt modelId="{D35FBF56-6F9E-4205-8A3A-964050B22A5B}" type="pres">
      <dgm:prSet presAssocID="{4ACD0DDB-4820-FD45-AAE8-3B277CA213EC}" presName="Name64" presStyleLbl="parChTrans1D2" presStyleIdx="0" presStyleCnt="1"/>
      <dgm:spPr/>
      <dgm:t>
        <a:bodyPr/>
        <a:lstStyle/>
        <a:p>
          <a:endParaRPr lang="en-AU"/>
        </a:p>
      </dgm:t>
    </dgm:pt>
    <dgm:pt modelId="{F4FA2898-AD11-4F70-9BBB-AB8A3EB89E3F}" type="pres">
      <dgm:prSet presAssocID="{7A6C1CED-16C2-8843-9BF3-55571DB2FE83}" presName="hierRoot2" presStyleCnt="0">
        <dgm:presLayoutVars>
          <dgm:hierBranch val="init"/>
        </dgm:presLayoutVars>
      </dgm:prSet>
      <dgm:spPr/>
    </dgm:pt>
    <dgm:pt modelId="{542B96C6-37F3-46A7-A547-7B8F95A0BB0D}" type="pres">
      <dgm:prSet presAssocID="{7A6C1CED-16C2-8843-9BF3-55571DB2FE83}" presName="rootComposite" presStyleCnt="0"/>
      <dgm:spPr/>
    </dgm:pt>
    <dgm:pt modelId="{A78AD051-B6DC-4C00-AEC7-3896B3ADD225}" type="pres">
      <dgm:prSet presAssocID="{7A6C1CED-16C2-8843-9BF3-55571DB2FE83}" presName="rootText" presStyleLbl="node2" presStyleIdx="0" presStyleCnt="1" custScaleY="367212">
        <dgm:presLayoutVars>
          <dgm:chPref val="3"/>
        </dgm:presLayoutVars>
      </dgm:prSet>
      <dgm:spPr/>
      <dgm:t>
        <a:bodyPr/>
        <a:lstStyle/>
        <a:p>
          <a:endParaRPr lang="en-AU"/>
        </a:p>
      </dgm:t>
    </dgm:pt>
    <dgm:pt modelId="{93865354-3549-4AAD-8A73-43A05A756993}" type="pres">
      <dgm:prSet presAssocID="{7A6C1CED-16C2-8843-9BF3-55571DB2FE83}" presName="rootConnector" presStyleLbl="node2" presStyleIdx="0" presStyleCnt="1"/>
      <dgm:spPr/>
      <dgm:t>
        <a:bodyPr/>
        <a:lstStyle/>
        <a:p>
          <a:endParaRPr lang="en-AU"/>
        </a:p>
      </dgm:t>
    </dgm:pt>
    <dgm:pt modelId="{6A8ADCFA-5D08-4D27-B0E0-B218DDEBDBCC}" type="pres">
      <dgm:prSet presAssocID="{7A6C1CED-16C2-8843-9BF3-55571DB2FE83}" presName="hierChild4" presStyleCnt="0"/>
      <dgm:spPr/>
    </dgm:pt>
    <dgm:pt modelId="{77F84B8E-CE34-4163-90B7-A9DECAA8B308}" type="pres">
      <dgm:prSet presAssocID="{5B21D284-6628-B049-9C14-941DB9FD3B56}" presName="Name64" presStyleLbl="parChTrans1D3" presStyleIdx="0" presStyleCnt="1"/>
      <dgm:spPr/>
      <dgm:t>
        <a:bodyPr/>
        <a:lstStyle/>
        <a:p>
          <a:endParaRPr lang="en-AU"/>
        </a:p>
      </dgm:t>
    </dgm:pt>
    <dgm:pt modelId="{9CB8CC98-656D-44E8-A2B6-47EEE0BCE147}" type="pres">
      <dgm:prSet presAssocID="{CA645AEA-BAAD-2A4F-9857-FC9AB31BE8FB}" presName="hierRoot2" presStyleCnt="0">
        <dgm:presLayoutVars>
          <dgm:hierBranch val="init"/>
        </dgm:presLayoutVars>
      </dgm:prSet>
      <dgm:spPr/>
    </dgm:pt>
    <dgm:pt modelId="{1A7F486D-EDD7-499C-8EC0-F584EFAC0475}" type="pres">
      <dgm:prSet presAssocID="{CA645AEA-BAAD-2A4F-9857-FC9AB31BE8FB}" presName="rootComposite" presStyleCnt="0"/>
      <dgm:spPr/>
    </dgm:pt>
    <dgm:pt modelId="{F12E9AD2-822B-4B86-9DAA-E0A6732A6A53}" type="pres">
      <dgm:prSet presAssocID="{CA645AEA-BAAD-2A4F-9857-FC9AB31BE8FB}" presName="rootText" presStyleLbl="node3" presStyleIdx="0" presStyleCnt="1" custScaleY="367212">
        <dgm:presLayoutVars>
          <dgm:chPref val="3"/>
        </dgm:presLayoutVars>
      </dgm:prSet>
      <dgm:spPr/>
      <dgm:t>
        <a:bodyPr/>
        <a:lstStyle/>
        <a:p>
          <a:endParaRPr lang="en-AU"/>
        </a:p>
      </dgm:t>
    </dgm:pt>
    <dgm:pt modelId="{8877DC63-D36D-4608-9858-2C57164B078F}" type="pres">
      <dgm:prSet presAssocID="{CA645AEA-BAAD-2A4F-9857-FC9AB31BE8FB}" presName="rootConnector" presStyleLbl="node3" presStyleIdx="0" presStyleCnt="1"/>
      <dgm:spPr/>
      <dgm:t>
        <a:bodyPr/>
        <a:lstStyle/>
        <a:p>
          <a:endParaRPr lang="en-AU"/>
        </a:p>
      </dgm:t>
    </dgm:pt>
    <dgm:pt modelId="{9E520DE0-EBC3-411A-8F4C-0BA14F32D5BC}" type="pres">
      <dgm:prSet presAssocID="{CA645AEA-BAAD-2A4F-9857-FC9AB31BE8FB}" presName="hierChild4" presStyleCnt="0"/>
      <dgm:spPr/>
    </dgm:pt>
    <dgm:pt modelId="{FFBD04C1-7E2F-4E89-B96C-CD75A2E4EE4E}" type="pres">
      <dgm:prSet presAssocID="{CA645AEA-BAAD-2A4F-9857-FC9AB31BE8FB}" presName="hierChild5" presStyleCnt="0"/>
      <dgm:spPr/>
    </dgm:pt>
    <dgm:pt modelId="{822179DA-CBAE-4426-AEEF-31CD09563557}" type="pres">
      <dgm:prSet presAssocID="{7A6C1CED-16C2-8843-9BF3-55571DB2FE83}" presName="hierChild5" presStyleCnt="0"/>
      <dgm:spPr/>
    </dgm:pt>
    <dgm:pt modelId="{ACF0A076-3228-4A1B-9D18-5BAFA27A04A6}" type="pres">
      <dgm:prSet presAssocID="{10CE4749-DD59-47BC-9DE6-3C0F2393EC50}" presName="hierChild3" presStyleCnt="0"/>
      <dgm:spPr/>
    </dgm:pt>
  </dgm:ptLst>
  <dgm:cxnLst>
    <dgm:cxn modelId="{EF274F40-077E-414E-A51D-8790DF808E5D}" type="presOf" srcId="{10CE4749-DD59-47BC-9DE6-3C0F2393EC50}" destId="{55069742-E09B-4226-92DD-94E65AC264E4}" srcOrd="1" destOrd="0" presId="urn:microsoft.com/office/officeart/2009/3/layout/HorizontalOrganizationChart"/>
    <dgm:cxn modelId="{CA3C5337-D1F5-4808-BB8A-7007730E5E17}" type="presOf" srcId="{4ACD0DDB-4820-FD45-AAE8-3B277CA213EC}" destId="{D35FBF56-6F9E-4205-8A3A-964050B22A5B}" srcOrd="0" destOrd="0" presId="urn:microsoft.com/office/officeart/2009/3/layout/HorizontalOrganizationChart"/>
    <dgm:cxn modelId="{F348199C-43DA-424B-B4B0-91D52B392BEA}" srcId="{10CE4749-DD59-47BC-9DE6-3C0F2393EC50}" destId="{7A6C1CED-16C2-8843-9BF3-55571DB2FE83}" srcOrd="0" destOrd="0" parTransId="{4ACD0DDB-4820-FD45-AAE8-3B277CA213EC}" sibTransId="{8B056D0D-CC22-A54E-9F4E-3918B97F92B4}"/>
    <dgm:cxn modelId="{C675C269-8B80-4DF3-A919-67D1F22947BB}" type="presOf" srcId="{5ED07F16-314C-B44B-B66F-650FC9D255EB}" destId="{65A55C7E-2F26-483F-AEEA-8D319DF40FA1}" srcOrd="0" destOrd="0" presId="urn:microsoft.com/office/officeart/2009/3/layout/HorizontalOrganizationChart"/>
    <dgm:cxn modelId="{63444881-5D37-4C1A-A667-826D67C521E6}" type="presOf" srcId="{7A6C1CED-16C2-8843-9BF3-55571DB2FE83}" destId="{93865354-3549-4AAD-8A73-43A05A756993}" srcOrd="1" destOrd="0" presId="urn:microsoft.com/office/officeart/2009/3/layout/HorizontalOrganizationChart"/>
    <dgm:cxn modelId="{52D4053E-3D0A-4B13-AEC2-64684441AFC4}" type="presOf" srcId="{CA645AEA-BAAD-2A4F-9857-FC9AB31BE8FB}" destId="{F12E9AD2-822B-4B86-9DAA-E0A6732A6A53}" srcOrd="0" destOrd="0" presId="urn:microsoft.com/office/officeart/2009/3/layout/HorizontalOrganizationChart"/>
    <dgm:cxn modelId="{A8311D79-3100-4A6A-8EB3-022DF0168F09}" type="presOf" srcId="{5B21D284-6628-B049-9C14-941DB9FD3B56}" destId="{77F84B8E-CE34-4163-90B7-A9DECAA8B308}" srcOrd="0" destOrd="0" presId="urn:microsoft.com/office/officeart/2009/3/layout/HorizontalOrganizationChart"/>
    <dgm:cxn modelId="{8D3359A7-8316-46BC-B493-B6466483FF16}" type="presOf" srcId="{7A6C1CED-16C2-8843-9BF3-55571DB2FE83}" destId="{A78AD051-B6DC-4C00-AEC7-3896B3ADD225}" srcOrd="0" destOrd="0" presId="urn:microsoft.com/office/officeart/2009/3/layout/HorizontalOrganizationChart"/>
    <dgm:cxn modelId="{32967BD8-8FC7-4644-AF7C-57023A5DBC35}" type="presOf" srcId="{10CE4749-DD59-47BC-9DE6-3C0F2393EC50}" destId="{C4F6BFA0-24B0-4339-AC4E-40FECE437A34}" srcOrd="0" destOrd="0" presId="urn:microsoft.com/office/officeart/2009/3/layout/HorizontalOrganizationChart"/>
    <dgm:cxn modelId="{96DF07AF-A40B-4BEA-A12A-301A46DC0F87}" type="presOf" srcId="{CA645AEA-BAAD-2A4F-9857-FC9AB31BE8FB}" destId="{8877DC63-D36D-4608-9858-2C57164B078F}" srcOrd="1" destOrd="0" presId="urn:microsoft.com/office/officeart/2009/3/layout/HorizontalOrganizationChart"/>
    <dgm:cxn modelId="{9F6B2588-4024-4041-8371-A53E70B827CB}" srcId="{5ED07F16-314C-B44B-B66F-650FC9D255EB}" destId="{10CE4749-DD59-47BC-9DE6-3C0F2393EC50}" srcOrd="0" destOrd="0" parTransId="{D4C535EE-6E3F-478E-BB43-A188EF898F87}" sibTransId="{2F6A8F39-8E31-411E-93D2-448B404CA76C}"/>
    <dgm:cxn modelId="{B69607E2-93D4-464D-87D1-8538428B73B8}" srcId="{7A6C1CED-16C2-8843-9BF3-55571DB2FE83}" destId="{CA645AEA-BAAD-2A4F-9857-FC9AB31BE8FB}" srcOrd="0" destOrd="0" parTransId="{5B21D284-6628-B049-9C14-941DB9FD3B56}" sibTransId="{A127CA73-B129-0F47-924B-A75DB604F451}"/>
    <dgm:cxn modelId="{286D3B53-3640-431F-9F13-DECB10F0B6DA}" type="presParOf" srcId="{65A55C7E-2F26-483F-AEEA-8D319DF40FA1}" destId="{C3B0ADB6-17CF-46CB-8DC4-91371D2492F5}" srcOrd="0" destOrd="0" presId="urn:microsoft.com/office/officeart/2009/3/layout/HorizontalOrganizationChart"/>
    <dgm:cxn modelId="{459363DD-38B1-4E37-97FE-8E25E238C2EB}" type="presParOf" srcId="{C3B0ADB6-17CF-46CB-8DC4-91371D2492F5}" destId="{B074C2D0-3D26-4008-BFA2-34D02630DB81}" srcOrd="0" destOrd="0" presId="urn:microsoft.com/office/officeart/2009/3/layout/HorizontalOrganizationChart"/>
    <dgm:cxn modelId="{D30D2245-F490-4BCE-92FA-79070311A716}" type="presParOf" srcId="{B074C2D0-3D26-4008-BFA2-34D02630DB81}" destId="{C4F6BFA0-24B0-4339-AC4E-40FECE437A34}" srcOrd="0" destOrd="0" presId="urn:microsoft.com/office/officeart/2009/3/layout/HorizontalOrganizationChart"/>
    <dgm:cxn modelId="{7B69E681-900F-46C9-9754-68CEF27EA23E}" type="presParOf" srcId="{B074C2D0-3D26-4008-BFA2-34D02630DB81}" destId="{55069742-E09B-4226-92DD-94E65AC264E4}" srcOrd="1" destOrd="0" presId="urn:microsoft.com/office/officeart/2009/3/layout/HorizontalOrganizationChart"/>
    <dgm:cxn modelId="{0728B45D-15C5-4FEF-90CC-B04CA8E8AACE}" type="presParOf" srcId="{C3B0ADB6-17CF-46CB-8DC4-91371D2492F5}" destId="{CE3F6CD6-27B7-46BB-9D16-55D9F941BA07}" srcOrd="1" destOrd="0" presId="urn:microsoft.com/office/officeart/2009/3/layout/HorizontalOrganizationChart"/>
    <dgm:cxn modelId="{6B090408-2419-4C41-9917-5CCE99B9112E}" type="presParOf" srcId="{CE3F6CD6-27B7-46BB-9D16-55D9F941BA07}" destId="{D35FBF56-6F9E-4205-8A3A-964050B22A5B}" srcOrd="0" destOrd="0" presId="urn:microsoft.com/office/officeart/2009/3/layout/HorizontalOrganizationChart"/>
    <dgm:cxn modelId="{DFB910D2-1522-4A77-8F76-19B7A7D216BA}" type="presParOf" srcId="{CE3F6CD6-27B7-46BB-9D16-55D9F941BA07}" destId="{F4FA2898-AD11-4F70-9BBB-AB8A3EB89E3F}" srcOrd="1" destOrd="0" presId="urn:microsoft.com/office/officeart/2009/3/layout/HorizontalOrganizationChart"/>
    <dgm:cxn modelId="{AEA36086-CDEC-4D45-882C-DC9C7023C3A0}" type="presParOf" srcId="{F4FA2898-AD11-4F70-9BBB-AB8A3EB89E3F}" destId="{542B96C6-37F3-46A7-A547-7B8F95A0BB0D}" srcOrd="0" destOrd="0" presId="urn:microsoft.com/office/officeart/2009/3/layout/HorizontalOrganizationChart"/>
    <dgm:cxn modelId="{5C5CC294-D22D-462B-9CAB-6497A3859895}" type="presParOf" srcId="{542B96C6-37F3-46A7-A547-7B8F95A0BB0D}" destId="{A78AD051-B6DC-4C00-AEC7-3896B3ADD225}" srcOrd="0" destOrd="0" presId="urn:microsoft.com/office/officeart/2009/3/layout/HorizontalOrganizationChart"/>
    <dgm:cxn modelId="{B544D5B2-93FA-47FB-A655-46B5CB0289FA}" type="presParOf" srcId="{542B96C6-37F3-46A7-A547-7B8F95A0BB0D}" destId="{93865354-3549-4AAD-8A73-43A05A756993}" srcOrd="1" destOrd="0" presId="urn:microsoft.com/office/officeart/2009/3/layout/HorizontalOrganizationChart"/>
    <dgm:cxn modelId="{866037FB-4AB9-4CE1-A9D1-7DEA76CA4712}" type="presParOf" srcId="{F4FA2898-AD11-4F70-9BBB-AB8A3EB89E3F}" destId="{6A8ADCFA-5D08-4D27-B0E0-B218DDEBDBCC}" srcOrd="1" destOrd="0" presId="urn:microsoft.com/office/officeart/2009/3/layout/HorizontalOrganizationChart"/>
    <dgm:cxn modelId="{DC1BEB12-3FF0-4C92-93E3-E33BA0D33ED9}" type="presParOf" srcId="{6A8ADCFA-5D08-4D27-B0E0-B218DDEBDBCC}" destId="{77F84B8E-CE34-4163-90B7-A9DECAA8B308}" srcOrd="0" destOrd="0" presId="urn:microsoft.com/office/officeart/2009/3/layout/HorizontalOrganizationChart"/>
    <dgm:cxn modelId="{9CA91C5D-2C47-4074-83B3-8C36E5182797}" type="presParOf" srcId="{6A8ADCFA-5D08-4D27-B0E0-B218DDEBDBCC}" destId="{9CB8CC98-656D-44E8-A2B6-47EEE0BCE147}" srcOrd="1" destOrd="0" presId="urn:microsoft.com/office/officeart/2009/3/layout/HorizontalOrganizationChart"/>
    <dgm:cxn modelId="{04F13B86-9122-4146-8C4E-BDE48DD80903}" type="presParOf" srcId="{9CB8CC98-656D-44E8-A2B6-47EEE0BCE147}" destId="{1A7F486D-EDD7-499C-8EC0-F584EFAC0475}" srcOrd="0" destOrd="0" presId="urn:microsoft.com/office/officeart/2009/3/layout/HorizontalOrganizationChart"/>
    <dgm:cxn modelId="{DDBE362D-2B4A-4A1A-BA85-0C9924563259}" type="presParOf" srcId="{1A7F486D-EDD7-499C-8EC0-F584EFAC0475}" destId="{F12E9AD2-822B-4B86-9DAA-E0A6732A6A53}" srcOrd="0" destOrd="0" presId="urn:microsoft.com/office/officeart/2009/3/layout/HorizontalOrganizationChart"/>
    <dgm:cxn modelId="{93F30023-56EB-400F-A821-031C630EFB71}" type="presParOf" srcId="{1A7F486D-EDD7-499C-8EC0-F584EFAC0475}" destId="{8877DC63-D36D-4608-9858-2C57164B078F}" srcOrd="1" destOrd="0" presId="urn:microsoft.com/office/officeart/2009/3/layout/HorizontalOrganizationChart"/>
    <dgm:cxn modelId="{266083CF-8AA5-43A6-A589-7A4D42C041C8}" type="presParOf" srcId="{9CB8CC98-656D-44E8-A2B6-47EEE0BCE147}" destId="{9E520DE0-EBC3-411A-8F4C-0BA14F32D5BC}" srcOrd="1" destOrd="0" presId="urn:microsoft.com/office/officeart/2009/3/layout/HorizontalOrganizationChart"/>
    <dgm:cxn modelId="{8E3B28DE-5C2A-42AD-AA03-57B5BC400C22}" type="presParOf" srcId="{9CB8CC98-656D-44E8-A2B6-47EEE0BCE147}" destId="{FFBD04C1-7E2F-4E89-B96C-CD75A2E4EE4E}" srcOrd="2" destOrd="0" presId="urn:microsoft.com/office/officeart/2009/3/layout/HorizontalOrganizationChart"/>
    <dgm:cxn modelId="{4DBA6066-B601-4535-874C-7F72E295D098}" type="presParOf" srcId="{F4FA2898-AD11-4F70-9BBB-AB8A3EB89E3F}" destId="{822179DA-CBAE-4426-AEEF-31CD09563557}" srcOrd="2" destOrd="0" presId="urn:microsoft.com/office/officeart/2009/3/layout/HorizontalOrganizationChart"/>
    <dgm:cxn modelId="{20D1E7CC-7B45-4B49-A734-7864172209D9}" type="presParOf" srcId="{C3B0ADB6-17CF-46CB-8DC4-91371D2492F5}" destId="{ACF0A076-3228-4A1B-9D18-5BAFA27A04A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56325B6-1829-4ECB-AF50-5AA7F1B65C2F}" type="doc">
      <dgm:prSet loTypeId="urn:diagrams.loki3.com/BracketList" loCatId="list" qsTypeId="urn:microsoft.com/office/officeart/2005/8/quickstyle/simple1" qsCatId="simple" csTypeId="urn:microsoft.com/office/officeart/2005/8/colors/colorful5" csCatId="colorful" phldr="1"/>
      <dgm:spPr/>
      <dgm:t>
        <a:bodyPr/>
        <a:lstStyle/>
        <a:p>
          <a:endParaRPr lang="en-AU"/>
        </a:p>
      </dgm:t>
    </dgm:pt>
    <dgm:pt modelId="{BE01FD23-3EB2-42F4-8400-B1CD94480915}">
      <dgm:prSet phldrT="[Text]" custT="1"/>
      <dgm:spPr/>
      <dgm:t>
        <a:bodyPr/>
        <a:lstStyle/>
        <a:p>
          <a:r>
            <a:rPr lang="en-AU" sz="2400" dirty="0"/>
            <a:t>Aim</a:t>
          </a:r>
        </a:p>
      </dgm:t>
    </dgm:pt>
    <dgm:pt modelId="{09C787D4-7A4C-4B03-B78A-CCBCB131FA93}" type="parTrans" cxnId="{A86835AA-B799-4E0B-A88B-A7B1F55D5947}">
      <dgm:prSet/>
      <dgm:spPr/>
      <dgm:t>
        <a:bodyPr/>
        <a:lstStyle/>
        <a:p>
          <a:endParaRPr lang="en-AU" sz="2800"/>
        </a:p>
      </dgm:t>
    </dgm:pt>
    <dgm:pt modelId="{8F27E5F2-8D1E-4777-AAD3-4CEB032CAC31}" type="sibTrans" cxnId="{A86835AA-B799-4E0B-A88B-A7B1F55D5947}">
      <dgm:prSet/>
      <dgm:spPr/>
      <dgm:t>
        <a:bodyPr/>
        <a:lstStyle/>
        <a:p>
          <a:endParaRPr lang="en-AU" sz="2800"/>
        </a:p>
      </dgm:t>
    </dgm:pt>
    <dgm:pt modelId="{23E66166-CEF3-4360-A1CF-8A3BAD51A432}">
      <dgm:prSet phldrT="[Text]" custT="1"/>
      <dgm:spPr/>
      <dgm:t>
        <a:bodyPr/>
        <a:lstStyle/>
        <a:p>
          <a:r>
            <a:rPr lang="en-AU" sz="2400" dirty="0"/>
            <a:t>What are the aims?</a:t>
          </a:r>
        </a:p>
      </dgm:t>
    </dgm:pt>
    <dgm:pt modelId="{6374B21C-5F57-4EFC-AFB1-40360B79456C}" type="parTrans" cxnId="{9202347B-191B-477D-92D7-EFD18D70EF85}">
      <dgm:prSet/>
      <dgm:spPr/>
      <dgm:t>
        <a:bodyPr/>
        <a:lstStyle/>
        <a:p>
          <a:endParaRPr lang="en-AU" sz="2800"/>
        </a:p>
      </dgm:t>
    </dgm:pt>
    <dgm:pt modelId="{FA8E206D-873C-4EBF-9C49-970D55D189DB}" type="sibTrans" cxnId="{9202347B-191B-477D-92D7-EFD18D70EF85}">
      <dgm:prSet/>
      <dgm:spPr/>
      <dgm:t>
        <a:bodyPr/>
        <a:lstStyle/>
        <a:p>
          <a:endParaRPr lang="en-AU" sz="2800"/>
        </a:p>
      </dgm:t>
    </dgm:pt>
    <dgm:pt modelId="{7BB2D91A-A2F1-437E-AC1C-88A98C51F0C3}">
      <dgm:prSet phldrT="[Text]" custT="1"/>
      <dgm:spPr/>
      <dgm:t>
        <a:bodyPr/>
        <a:lstStyle/>
        <a:p>
          <a:r>
            <a:rPr lang="en-AU" sz="2400" dirty="0"/>
            <a:t>What is the research question?</a:t>
          </a:r>
        </a:p>
      </dgm:t>
    </dgm:pt>
    <dgm:pt modelId="{EBBAEB6B-4C3D-403D-B4D4-35B8D6B222E3}" type="parTrans" cxnId="{6A6247A0-2E7A-466C-BEB4-F8B37839080F}">
      <dgm:prSet/>
      <dgm:spPr/>
      <dgm:t>
        <a:bodyPr/>
        <a:lstStyle/>
        <a:p>
          <a:endParaRPr lang="en-AU" sz="2800"/>
        </a:p>
      </dgm:t>
    </dgm:pt>
    <dgm:pt modelId="{8D4357B0-8EF8-4F48-B8AB-58773FE9F105}" type="sibTrans" cxnId="{6A6247A0-2E7A-466C-BEB4-F8B37839080F}">
      <dgm:prSet/>
      <dgm:spPr/>
      <dgm:t>
        <a:bodyPr/>
        <a:lstStyle/>
        <a:p>
          <a:endParaRPr lang="en-AU" sz="2800"/>
        </a:p>
      </dgm:t>
    </dgm:pt>
    <dgm:pt modelId="{0837536B-D72F-46B9-AF16-D13E0933CD5C}">
      <dgm:prSet phldrT="[Text]" custT="1"/>
      <dgm:spPr/>
      <dgm:t>
        <a:bodyPr/>
        <a:lstStyle/>
        <a:p>
          <a:r>
            <a:rPr lang="en-AU" sz="2400" dirty="0"/>
            <a:t>Evidence</a:t>
          </a:r>
        </a:p>
      </dgm:t>
    </dgm:pt>
    <dgm:pt modelId="{28140859-3BD8-46F7-8235-CCA867202E08}" type="parTrans" cxnId="{A6628C21-8096-46E3-A1B0-7FF3EFE06DD0}">
      <dgm:prSet/>
      <dgm:spPr/>
      <dgm:t>
        <a:bodyPr/>
        <a:lstStyle/>
        <a:p>
          <a:endParaRPr lang="en-AU" sz="2800"/>
        </a:p>
      </dgm:t>
    </dgm:pt>
    <dgm:pt modelId="{CC4FF88C-050E-470F-A171-D8A5F82E926C}" type="sibTrans" cxnId="{A6628C21-8096-46E3-A1B0-7FF3EFE06DD0}">
      <dgm:prSet/>
      <dgm:spPr/>
      <dgm:t>
        <a:bodyPr/>
        <a:lstStyle/>
        <a:p>
          <a:endParaRPr lang="en-AU" sz="2800"/>
        </a:p>
      </dgm:t>
    </dgm:pt>
    <dgm:pt modelId="{B45B9F5A-37A0-446F-887B-BA5F6D534F69}">
      <dgm:prSet custT="1"/>
      <dgm:spPr/>
      <dgm:t>
        <a:bodyPr/>
        <a:lstStyle/>
        <a:p>
          <a:pPr rtl="0"/>
          <a:r>
            <a:rPr lang="en-AU" sz="2400" dirty="0"/>
            <a:t>What evidence have they used to support their </a:t>
          </a:r>
          <a:r>
            <a:rPr lang="en-AU" sz="2400" dirty="0">
              <a:latin typeface="Century Schoolbook" panose="02040604050505020304"/>
            </a:rPr>
            <a:t>key findings</a:t>
          </a:r>
          <a:r>
            <a:rPr lang="en-AU" sz="2400" dirty="0"/>
            <a:t>?</a:t>
          </a:r>
        </a:p>
      </dgm:t>
    </dgm:pt>
    <dgm:pt modelId="{D83AE3E3-2092-4C55-ABB4-6CFD7D3A49B2}" type="parTrans" cxnId="{51DD8B7D-E8A3-4F98-9FF4-ACD3DEDDAD39}">
      <dgm:prSet/>
      <dgm:spPr/>
      <dgm:t>
        <a:bodyPr/>
        <a:lstStyle/>
        <a:p>
          <a:endParaRPr lang="en-AU" sz="2800"/>
        </a:p>
      </dgm:t>
    </dgm:pt>
    <dgm:pt modelId="{1317B692-92F0-49CF-B361-4333F5CD7ECE}" type="sibTrans" cxnId="{51DD8B7D-E8A3-4F98-9FF4-ACD3DEDDAD39}">
      <dgm:prSet/>
      <dgm:spPr/>
      <dgm:t>
        <a:bodyPr/>
        <a:lstStyle/>
        <a:p>
          <a:endParaRPr lang="en-AU" sz="2800"/>
        </a:p>
      </dgm:t>
    </dgm:pt>
    <dgm:pt modelId="{C0CF9C31-4004-4AC3-9662-51B919CF1956}">
      <dgm:prSet phldr="0"/>
      <dgm:spPr/>
      <dgm:t>
        <a:bodyPr/>
        <a:lstStyle/>
        <a:p>
          <a:pPr rtl="0"/>
          <a:r>
            <a:rPr lang="en-AU" dirty="0"/>
            <a:t>Key findings</a:t>
          </a:r>
          <a:endParaRPr lang="en-US" dirty="0"/>
        </a:p>
      </dgm:t>
    </dgm:pt>
    <dgm:pt modelId="{E197A5B9-C926-467E-B6BA-CFC9AA06AA59}" type="parTrans" cxnId="{82EEAAE9-374B-4BE7-B585-38FAC1B391C9}">
      <dgm:prSet/>
      <dgm:spPr/>
    </dgm:pt>
    <dgm:pt modelId="{0361DFF7-3258-4A6E-B74C-F00D6E4AD2C3}" type="sibTrans" cxnId="{82EEAAE9-374B-4BE7-B585-38FAC1B391C9}">
      <dgm:prSet/>
      <dgm:spPr/>
    </dgm:pt>
    <dgm:pt modelId="{3472F561-1AB7-4920-BE4C-52017AB2E3E9}">
      <dgm:prSet phldr="0"/>
      <dgm:spPr/>
      <dgm:t>
        <a:bodyPr/>
        <a:lstStyle/>
        <a:p>
          <a:r>
            <a:rPr lang="en-AU" dirty="0"/>
            <a:t>What are the key findings?</a:t>
          </a:r>
          <a:endParaRPr lang="en-US" dirty="0"/>
        </a:p>
      </dgm:t>
    </dgm:pt>
    <dgm:pt modelId="{77A5319E-BBA6-4EA3-A5EF-684A323F9DB6}" type="parTrans" cxnId="{149506D8-B5C6-47AD-8305-F78866E42A3C}">
      <dgm:prSet/>
      <dgm:spPr/>
    </dgm:pt>
    <dgm:pt modelId="{7B444656-5FD0-4919-8165-A28407FB6227}" type="sibTrans" cxnId="{149506D8-B5C6-47AD-8305-F78866E42A3C}">
      <dgm:prSet/>
      <dgm:spPr/>
    </dgm:pt>
    <dgm:pt modelId="{DDDAB7BC-0A2F-4D19-905A-08BECFEF19E8}">
      <dgm:prSet phldr="0"/>
      <dgm:spPr/>
      <dgm:t>
        <a:bodyPr/>
        <a:lstStyle/>
        <a:p>
          <a:r>
            <a:rPr lang="en-AU" dirty="0"/>
            <a:t>How do the key findings answer the question?</a:t>
          </a:r>
          <a:endParaRPr lang="en-US" dirty="0"/>
        </a:p>
      </dgm:t>
    </dgm:pt>
    <dgm:pt modelId="{BE68743C-86CC-4650-A591-0A17A7D80627}" type="parTrans" cxnId="{C0048A01-69D6-41C0-A124-D797E41E035F}">
      <dgm:prSet/>
      <dgm:spPr/>
    </dgm:pt>
    <dgm:pt modelId="{F55B6B5A-C101-46B5-B2C5-12F11FDC4282}" type="sibTrans" cxnId="{C0048A01-69D6-41C0-A124-D797E41E035F}">
      <dgm:prSet/>
      <dgm:spPr/>
    </dgm:pt>
    <dgm:pt modelId="{440B9D19-0223-43C2-ABB5-51575C7202B6}">
      <dgm:prSet phldr="0"/>
      <dgm:spPr/>
      <dgm:t>
        <a:bodyPr/>
        <a:lstStyle/>
        <a:p>
          <a:pPr rtl="0"/>
          <a:r>
            <a:rPr lang="en-AU" dirty="0"/>
            <a:t>Approach</a:t>
          </a:r>
          <a:endParaRPr lang="en-US" dirty="0"/>
        </a:p>
      </dgm:t>
    </dgm:pt>
    <dgm:pt modelId="{0110D912-B328-46F8-86C3-924642F86719}" type="parTrans" cxnId="{FBF3A786-1FDD-45F6-B737-1C099C4CC857}">
      <dgm:prSet/>
      <dgm:spPr/>
    </dgm:pt>
    <dgm:pt modelId="{55539CE6-7142-4594-9CD1-54BFA4A4E994}" type="sibTrans" cxnId="{FBF3A786-1FDD-45F6-B737-1C099C4CC857}">
      <dgm:prSet/>
      <dgm:spPr/>
    </dgm:pt>
    <dgm:pt modelId="{87F81F7F-0286-420B-ADD0-37170EB08064}">
      <dgm:prSet phldr="0"/>
      <dgm:spPr/>
      <dgm:t>
        <a:bodyPr/>
        <a:lstStyle/>
        <a:p>
          <a:r>
            <a:rPr lang="en-AU" dirty="0"/>
            <a:t>What approach do they use?</a:t>
          </a:r>
          <a:endParaRPr lang="en-US" dirty="0"/>
        </a:p>
      </dgm:t>
    </dgm:pt>
    <dgm:pt modelId="{D34B167D-3DFD-485D-831E-485AC5200615}" type="parTrans" cxnId="{FA4647DF-AC80-481F-90F4-055DC59DB2B1}">
      <dgm:prSet/>
      <dgm:spPr/>
    </dgm:pt>
    <dgm:pt modelId="{614E7DB5-E6FE-4FF3-9186-B1C2DD5EC067}" type="sibTrans" cxnId="{FA4647DF-AC80-481F-90F4-055DC59DB2B1}">
      <dgm:prSet/>
      <dgm:spPr/>
    </dgm:pt>
    <dgm:pt modelId="{DDECF020-98FA-4A3D-A616-9786F8E2F287}" type="pres">
      <dgm:prSet presAssocID="{D56325B6-1829-4ECB-AF50-5AA7F1B65C2F}" presName="Name0" presStyleCnt="0">
        <dgm:presLayoutVars>
          <dgm:dir/>
          <dgm:animLvl val="lvl"/>
          <dgm:resizeHandles val="exact"/>
        </dgm:presLayoutVars>
      </dgm:prSet>
      <dgm:spPr/>
      <dgm:t>
        <a:bodyPr/>
        <a:lstStyle/>
        <a:p>
          <a:endParaRPr lang="en-AU"/>
        </a:p>
      </dgm:t>
    </dgm:pt>
    <dgm:pt modelId="{BDD0AC41-685C-4FB1-9C6B-E87AF5FC66F6}" type="pres">
      <dgm:prSet presAssocID="{BE01FD23-3EB2-42F4-8400-B1CD94480915}" presName="linNode" presStyleCnt="0"/>
      <dgm:spPr/>
    </dgm:pt>
    <dgm:pt modelId="{B30CDE4C-1D66-4337-B118-86B246481751}" type="pres">
      <dgm:prSet presAssocID="{BE01FD23-3EB2-42F4-8400-B1CD94480915}" presName="parTx" presStyleLbl="revTx" presStyleIdx="0" presStyleCnt="4">
        <dgm:presLayoutVars>
          <dgm:chMax val="1"/>
          <dgm:bulletEnabled val="1"/>
        </dgm:presLayoutVars>
      </dgm:prSet>
      <dgm:spPr/>
      <dgm:t>
        <a:bodyPr/>
        <a:lstStyle/>
        <a:p>
          <a:endParaRPr lang="en-AU"/>
        </a:p>
      </dgm:t>
    </dgm:pt>
    <dgm:pt modelId="{6960845C-B19D-49CD-AA34-29E003C1FF70}" type="pres">
      <dgm:prSet presAssocID="{BE01FD23-3EB2-42F4-8400-B1CD94480915}" presName="bracket" presStyleLbl="parChTrans1D1" presStyleIdx="0" presStyleCnt="4"/>
      <dgm:spPr/>
    </dgm:pt>
    <dgm:pt modelId="{07F51349-7A82-4DE9-B1E5-022C1B76C8D2}" type="pres">
      <dgm:prSet presAssocID="{BE01FD23-3EB2-42F4-8400-B1CD94480915}" presName="spH" presStyleCnt="0"/>
      <dgm:spPr/>
    </dgm:pt>
    <dgm:pt modelId="{AB0C3534-A8A1-4FBC-9285-663078FDE877}" type="pres">
      <dgm:prSet presAssocID="{BE01FD23-3EB2-42F4-8400-B1CD94480915}" presName="desTx" presStyleLbl="node1" presStyleIdx="0" presStyleCnt="4">
        <dgm:presLayoutVars>
          <dgm:bulletEnabled val="1"/>
        </dgm:presLayoutVars>
      </dgm:prSet>
      <dgm:spPr/>
      <dgm:t>
        <a:bodyPr/>
        <a:lstStyle/>
        <a:p>
          <a:endParaRPr lang="en-AU"/>
        </a:p>
      </dgm:t>
    </dgm:pt>
    <dgm:pt modelId="{B6B05B2C-02D0-4511-B20A-D391CCABA14D}" type="pres">
      <dgm:prSet presAssocID="{8F27E5F2-8D1E-4777-AAD3-4CEB032CAC31}" presName="spV" presStyleCnt="0"/>
      <dgm:spPr/>
    </dgm:pt>
    <dgm:pt modelId="{57965D7F-2809-4689-8D3D-6B56FB0C31FA}" type="pres">
      <dgm:prSet presAssocID="{C0CF9C31-4004-4AC3-9662-51B919CF1956}" presName="linNode" presStyleCnt="0"/>
      <dgm:spPr/>
    </dgm:pt>
    <dgm:pt modelId="{15644950-C384-4641-8161-8C5CD0A6200E}" type="pres">
      <dgm:prSet presAssocID="{C0CF9C31-4004-4AC3-9662-51B919CF1956}" presName="parTx" presStyleLbl="revTx" presStyleIdx="1" presStyleCnt="4">
        <dgm:presLayoutVars>
          <dgm:chMax val="1"/>
          <dgm:bulletEnabled val="1"/>
        </dgm:presLayoutVars>
      </dgm:prSet>
      <dgm:spPr/>
      <dgm:t>
        <a:bodyPr/>
        <a:lstStyle/>
        <a:p>
          <a:endParaRPr lang="en-AU"/>
        </a:p>
      </dgm:t>
    </dgm:pt>
    <dgm:pt modelId="{2BC0F961-4EED-48EB-A30D-9E236F5F2A89}" type="pres">
      <dgm:prSet presAssocID="{C0CF9C31-4004-4AC3-9662-51B919CF1956}" presName="bracket" presStyleLbl="parChTrans1D1" presStyleIdx="1" presStyleCnt="4"/>
      <dgm:spPr/>
    </dgm:pt>
    <dgm:pt modelId="{22A354E8-C4E4-416F-B27F-7EA3CAE43692}" type="pres">
      <dgm:prSet presAssocID="{C0CF9C31-4004-4AC3-9662-51B919CF1956}" presName="spH" presStyleCnt="0"/>
      <dgm:spPr/>
    </dgm:pt>
    <dgm:pt modelId="{B0970A3F-B8B4-49F3-85D2-8ED529535C5E}" type="pres">
      <dgm:prSet presAssocID="{C0CF9C31-4004-4AC3-9662-51B919CF1956}" presName="desTx" presStyleLbl="node1" presStyleIdx="1" presStyleCnt="4">
        <dgm:presLayoutVars>
          <dgm:bulletEnabled val="1"/>
        </dgm:presLayoutVars>
      </dgm:prSet>
      <dgm:spPr/>
      <dgm:t>
        <a:bodyPr/>
        <a:lstStyle/>
        <a:p>
          <a:endParaRPr lang="en-AU"/>
        </a:p>
      </dgm:t>
    </dgm:pt>
    <dgm:pt modelId="{A0C63254-BEAA-45D6-875F-D85A8423C739}" type="pres">
      <dgm:prSet presAssocID="{0361DFF7-3258-4A6E-B74C-F00D6E4AD2C3}" presName="spV" presStyleCnt="0"/>
      <dgm:spPr/>
    </dgm:pt>
    <dgm:pt modelId="{5EF2E4E6-53D5-416F-9B1B-880EC869A933}" type="pres">
      <dgm:prSet presAssocID="{440B9D19-0223-43C2-ABB5-51575C7202B6}" presName="linNode" presStyleCnt="0"/>
      <dgm:spPr/>
    </dgm:pt>
    <dgm:pt modelId="{9D85DD26-39B7-4A68-A86F-6FC8CF4466EA}" type="pres">
      <dgm:prSet presAssocID="{440B9D19-0223-43C2-ABB5-51575C7202B6}" presName="parTx" presStyleLbl="revTx" presStyleIdx="2" presStyleCnt="4">
        <dgm:presLayoutVars>
          <dgm:chMax val="1"/>
          <dgm:bulletEnabled val="1"/>
        </dgm:presLayoutVars>
      </dgm:prSet>
      <dgm:spPr/>
      <dgm:t>
        <a:bodyPr/>
        <a:lstStyle/>
        <a:p>
          <a:endParaRPr lang="en-AU"/>
        </a:p>
      </dgm:t>
    </dgm:pt>
    <dgm:pt modelId="{4C5C9C42-7E14-43A6-BF59-E8A6EC9B9FB7}" type="pres">
      <dgm:prSet presAssocID="{440B9D19-0223-43C2-ABB5-51575C7202B6}" presName="bracket" presStyleLbl="parChTrans1D1" presStyleIdx="2" presStyleCnt="4"/>
      <dgm:spPr/>
    </dgm:pt>
    <dgm:pt modelId="{F7864116-3C80-477D-860B-13BEA7FCFC4B}" type="pres">
      <dgm:prSet presAssocID="{440B9D19-0223-43C2-ABB5-51575C7202B6}" presName="spH" presStyleCnt="0"/>
      <dgm:spPr/>
    </dgm:pt>
    <dgm:pt modelId="{A9CE3D30-339C-4F88-9A4A-F84AB9575D7F}" type="pres">
      <dgm:prSet presAssocID="{440B9D19-0223-43C2-ABB5-51575C7202B6}" presName="desTx" presStyleLbl="node1" presStyleIdx="2" presStyleCnt="4">
        <dgm:presLayoutVars>
          <dgm:bulletEnabled val="1"/>
        </dgm:presLayoutVars>
      </dgm:prSet>
      <dgm:spPr/>
      <dgm:t>
        <a:bodyPr/>
        <a:lstStyle/>
        <a:p>
          <a:endParaRPr lang="en-AU"/>
        </a:p>
      </dgm:t>
    </dgm:pt>
    <dgm:pt modelId="{08A2A0C2-89A1-46F0-AE64-5157B09E6602}" type="pres">
      <dgm:prSet presAssocID="{55539CE6-7142-4594-9CD1-54BFA4A4E994}" presName="spV" presStyleCnt="0"/>
      <dgm:spPr/>
    </dgm:pt>
    <dgm:pt modelId="{DF795765-1554-4099-9C6B-BAEC2656D377}" type="pres">
      <dgm:prSet presAssocID="{0837536B-D72F-46B9-AF16-D13E0933CD5C}" presName="linNode" presStyleCnt="0"/>
      <dgm:spPr/>
    </dgm:pt>
    <dgm:pt modelId="{65EB454C-1010-4E78-91B7-31933516D83B}" type="pres">
      <dgm:prSet presAssocID="{0837536B-D72F-46B9-AF16-D13E0933CD5C}" presName="parTx" presStyleLbl="revTx" presStyleIdx="3" presStyleCnt="4">
        <dgm:presLayoutVars>
          <dgm:chMax val="1"/>
          <dgm:bulletEnabled val="1"/>
        </dgm:presLayoutVars>
      </dgm:prSet>
      <dgm:spPr/>
      <dgm:t>
        <a:bodyPr/>
        <a:lstStyle/>
        <a:p>
          <a:endParaRPr lang="en-AU"/>
        </a:p>
      </dgm:t>
    </dgm:pt>
    <dgm:pt modelId="{E764879E-FDB7-40D8-900D-F6B30F07DAD2}" type="pres">
      <dgm:prSet presAssocID="{0837536B-D72F-46B9-AF16-D13E0933CD5C}" presName="bracket" presStyleLbl="parChTrans1D1" presStyleIdx="3" presStyleCnt="4"/>
      <dgm:spPr/>
    </dgm:pt>
    <dgm:pt modelId="{AA35E710-E6A9-4E28-BC40-B91C8B55B01D}" type="pres">
      <dgm:prSet presAssocID="{0837536B-D72F-46B9-AF16-D13E0933CD5C}" presName="spH" presStyleCnt="0"/>
      <dgm:spPr/>
    </dgm:pt>
    <dgm:pt modelId="{66463B7C-B76A-48C9-949E-730E28B1891C}" type="pres">
      <dgm:prSet presAssocID="{0837536B-D72F-46B9-AF16-D13E0933CD5C}" presName="desTx" presStyleLbl="node1" presStyleIdx="3" presStyleCnt="4">
        <dgm:presLayoutVars>
          <dgm:bulletEnabled val="1"/>
        </dgm:presLayoutVars>
      </dgm:prSet>
      <dgm:spPr/>
      <dgm:t>
        <a:bodyPr/>
        <a:lstStyle/>
        <a:p>
          <a:endParaRPr lang="en-AU"/>
        </a:p>
      </dgm:t>
    </dgm:pt>
  </dgm:ptLst>
  <dgm:cxnLst>
    <dgm:cxn modelId="{A6628C21-8096-46E3-A1B0-7FF3EFE06DD0}" srcId="{D56325B6-1829-4ECB-AF50-5AA7F1B65C2F}" destId="{0837536B-D72F-46B9-AF16-D13E0933CD5C}" srcOrd="3" destOrd="0" parTransId="{28140859-3BD8-46F7-8235-CCA867202E08}" sibTransId="{CC4FF88C-050E-470F-A171-D8A5F82E926C}"/>
    <dgm:cxn modelId="{A86835AA-B799-4E0B-A88B-A7B1F55D5947}" srcId="{D56325B6-1829-4ECB-AF50-5AA7F1B65C2F}" destId="{BE01FD23-3EB2-42F4-8400-B1CD94480915}" srcOrd="0" destOrd="0" parTransId="{09C787D4-7A4C-4B03-B78A-CCBCB131FA93}" sibTransId="{8F27E5F2-8D1E-4777-AAD3-4CEB032CAC31}"/>
    <dgm:cxn modelId="{8E91339A-1E81-43AE-93EF-EBD163759161}" type="presOf" srcId="{87F81F7F-0286-420B-ADD0-37170EB08064}" destId="{A9CE3D30-339C-4F88-9A4A-F84AB9575D7F}" srcOrd="0" destOrd="0" presId="urn:diagrams.loki3.com/BracketList"/>
    <dgm:cxn modelId="{17D7662A-9317-49EE-9083-284E80F0AEC6}" type="presOf" srcId="{C0CF9C31-4004-4AC3-9662-51B919CF1956}" destId="{15644950-C384-4641-8161-8C5CD0A6200E}" srcOrd="0" destOrd="0" presId="urn:diagrams.loki3.com/BracketList"/>
    <dgm:cxn modelId="{149506D8-B5C6-47AD-8305-F78866E42A3C}" srcId="{C0CF9C31-4004-4AC3-9662-51B919CF1956}" destId="{3472F561-1AB7-4920-BE4C-52017AB2E3E9}" srcOrd="0" destOrd="0" parTransId="{77A5319E-BBA6-4EA3-A5EF-684A323F9DB6}" sibTransId="{7B444656-5FD0-4919-8165-A28407FB6227}"/>
    <dgm:cxn modelId="{FA4647DF-AC80-481F-90F4-055DC59DB2B1}" srcId="{440B9D19-0223-43C2-ABB5-51575C7202B6}" destId="{87F81F7F-0286-420B-ADD0-37170EB08064}" srcOrd="0" destOrd="0" parTransId="{D34B167D-3DFD-485D-831E-485AC5200615}" sibTransId="{614E7DB5-E6FE-4FF3-9186-B1C2DD5EC067}"/>
    <dgm:cxn modelId="{FBF3A786-1FDD-45F6-B737-1C099C4CC857}" srcId="{D56325B6-1829-4ECB-AF50-5AA7F1B65C2F}" destId="{440B9D19-0223-43C2-ABB5-51575C7202B6}" srcOrd="2" destOrd="0" parTransId="{0110D912-B328-46F8-86C3-924642F86719}" sibTransId="{55539CE6-7142-4594-9CD1-54BFA4A4E994}"/>
    <dgm:cxn modelId="{7D9AAE19-E1BB-45D4-BD78-8EF964D1FA03}" type="presOf" srcId="{23E66166-CEF3-4360-A1CF-8A3BAD51A432}" destId="{AB0C3534-A8A1-4FBC-9285-663078FDE877}" srcOrd="0" destOrd="0" presId="urn:diagrams.loki3.com/BracketList"/>
    <dgm:cxn modelId="{A3C48D2C-4B01-4212-936A-2498A12043E3}" type="presOf" srcId="{3472F561-1AB7-4920-BE4C-52017AB2E3E9}" destId="{B0970A3F-B8B4-49F3-85D2-8ED529535C5E}" srcOrd="0" destOrd="0" presId="urn:diagrams.loki3.com/BracketList"/>
    <dgm:cxn modelId="{51DD8B7D-E8A3-4F98-9FF4-ACD3DEDDAD39}" srcId="{0837536B-D72F-46B9-AF16-D13E0933CD5C}" destId="{B45B9F5A-37A0-446F-887B-BA5F6D534F69}" srcOrd="0" destOrd="0" parTransId="{D83AE3E3-2092-4C55-ABB4-6CFD7D3A49B2}" sibTransId="{1317B692-92F0-49CF-B361-4333F5CD7ECE}"/>
    <dgm:cxn modelId="{82EEAAE9-374B-4BE7-B585-38FAC1B391C9}" srcId="{D56325B6-1829-4ECB-AF50-5AA7F1B65C2F}" destId="{C0CF9C31-4004-4AC3-9662-51B919CF1956}" srcOrd="1" destOrd="0" parTransId="{E197A5B9-C926-467E-B6BA-CFC9AA06AA59}" sibTransId="{0361DFF7-3258-4A6E-B74C-F00D6E4AD2C3}"/>
    <dgm:cxn modelId="{AD5C29F7-949E-48EC-A5B8-A1F9882BA345}" type="presOf" srcId="{440B9D19-0223-43C2-ABB5-51575C7202B6}" destId="{9D85DD26-39B7-4A68-A86F-6FC8CF4466EA}" srcOrd="0" destOrd="0" presId="urn:diagrams.loki3.com/BracketList"/>
    <dgm:cxn modelId="{50D55BDB-20B5-4181-8510-31F362641A8F}" type="presOf" srcId="{B45B9F5A-37A0-446F-887B-BA5F6D534F69}" destId="{66463B7C-B76A-48C9-949E-730E28B1891C}" srcOrd="0" destOrd="0" presId="urn:diagrams.loki3.com/BracketList"/>
    <dgm:cxn modelId="{5762456E-3F59-487C-A1C3-C821766CEC2F}" type="presOf" srcId="{BE01FD23-3EB2-42F4-8400-B1CD94480915}" destId="{B30CDE4C-1D66-4337-B118-86B246481751}" srcOrd="0" destOrd="0" presId="urn:diagrams.loki3.com/BracketList"/>
    <dgm:cxn modelId="{9202347B-191B-477D-92D7-EFD18D70EF85}" srcId="{BE01FD23-3EB2-42F4-8400-B1CD94480915}" destId="{23E66166-CEF3-4360-A1CF-8A3BAD51A432}" srcOrd="0" destOrd="0" parTransId="{6374B21C-5F57-4EFC-AFB1-40360B79456C}" sibTransId="{FA8E206D-873C-4EBF-9C49-970D55D189DB}"/>
    <dgm:cxn modelId="{C0048A01-69D6-41C0-A124-D797E41E035F}" srcId="{C0CF9C31-4004-4AC3-9662-51B919CF1956}" destId="{DDDAB7BC-0A2F-4D19-905A-08BECFEF19E8}" srcOrd="1" destOrd="0" parTransId="{BE68743C-86CC-4650-A591-0A17A7D80627}" sibTransId="{F55B6B5A-C101-46B5-B2C5-12F11FDC4282}"/>
    <dgm:cxn modelId="{B7091667-0E8F-443B-994C-8EC8D02F9283}" type="presOf" srcId="{D56325B6-1829-4ECB-AF50-5AA7F1B65C2F}" destId="{DDECF020-98FA-4A3D-A616-9786F8E2F287}" srcOrd="0" destOrd="0" presId="urn:diagrams.loki3.com/BracketList"/>
    <dgm:cxn modelId="{AC3FEA8C-624D-4D60-8658-09DEAB724793}" type="presOf" srcId="{7BB2D91A-A2F1-437E-AC1C-88A98C51F0C3}" destId="{AB0C3534-A8A1-4FBC-9285-663078FDE877}" srcOrd="0" destOrd="1" presId="urn:diagrams.loki3.com/BracketList"/>
    <dgm:cxn modelId="{898F447C-17F4-4B79-8642-7983BD3EE08A}" type="presOf" srcId="{DDDAB7BC-0A2F-4D19-905A-08BECFEF19E8}" destId="{B0970A3F-B8B4-49F3-85D2-8ED529535C5E}" srcOrd="0" destOrd="1" presId="urn:diagrams.loki3.com/BracketList"/>
    <dgm:cxn modelId="{42776158-2813-4DFC-8312-6B62AAB50E5E}" type="presOf" srcId="{0837536B-D72F-46B9-AF16-D13E0933CD5C}" destId="{65EB454C-1010-4E78-91B7-31933516D83B}" srcOrd="0" destOrd="0" presId="urn:diagrams.loki3.com/BracketList"/>
    <dgm:cxn modelId="{6A6247A0-2E7A-466C-BEB4-F8B37839080F}" srcId="{BE01FD23-3EB2-42F4-8400-B1CD94480915}" destId="{7BB2D91A-A2F1-437E-AC1C-88A98C51F0C3}" srcOrd="1" destOrd="0" parTransId="{EBBAEB6B-4C3D-403D-B4D4-35B8D6B222E3}" sibTransId="{8D4357B0-8EF8-4F48-B8AB-58773FE9F105}"/>
    <dgm:cxn modelId="{2D2003D5-14DD-4E7F-9D1B-A1C0703F86AA}" type="presParOf" srcId="{DDECF020-98FA-4A3D-A616-9786F8E2F287}" destId="{BDD0AC41-685C-4FB1-9C6B-E87AF5FC66F6}" srcOrd="0" destOrd="0" presId="urn:diagrams.loki3.com/BracketList"/>
    <dgm:cxn modelId="{B774D4CA-A830-40C4-8F6F-2C9077CE4641}" type="presParOf" srcId="{BDD0AC41-685C-4FB1-9C6B-E87AF5FC66F6}" destId="{B30CDE4C-1D66-4337-B118-86B246481751}" srcOrd="0" destOrd="0" presId="urn:diagrams.loki3.com/BracketList"/>
    <dgm:cxn modelId="{AF8E58CE-8B78-4AC9-A226-58A136924768}" type="presParOf" srcId="{BDD0AC41-685C-4FB1-9C6B-E87AF5FC66F6}" destId="{6960845C-B19D-49CD-AA34-29E003C1FF70}" srcOrd="1" destOrd="0" presId="urn:diagrams.loki3.com/BracketList"/>
    <dgm:cxn modelId="{7DF9AD66-1B24-4C18-B45C-BB65FF125FB0}" type="presParOf" srcId="{BDD0AC41-685C-4FB1-9C6B-E87AF5FC66F6}" destId="{07F51349-7A82-4DE9-B1E5-022C1B76C8D2}" srcOrd="2" destOrd="0" presId="urn:diagrams.loki3.com/BracketList"/>
    <dgm:cxn modelId="{0F4AF0E1-32D7-4BC6-8E2C-1A364522255A}" type="presParOf" srcId="{BDD0AC41-685C-4FB1-9C6B-E87AF5FC66F6}" destId="{AB0C3534-A8A1-4FBC-9285-663078FDE877}" srcOrd="3" destOrd="0" presId="urn:diagrams.loki3.com/BracketList"/>
    <dgm:cxn modelId="{7C595FB2-B582-4BF1-B289-3A94A8756C5B}" type="presParOf" srcId="{DDECF020-98FA-4A3D-A616-9786F8E2F287}" destId="{B6B05B2C-02D0-4511-B20A-D391CCABA14D}" srcOrd="1" destOrd="0" presId="urn:diagrams.loki3.com/BracketList"/>
    <dgm:cxn modelId="{CBB8CDC7-ADB0-47FC-92E7-04F73FDA6747}" type="presParOf" srcId="{DDECF020-98FA-4A3D-A616-9786F8E2F287}" destId="{57965D7F-2809-4689-8D3D-6B56FB0C31FA}" srcOrd="2" destOrd="0" presId="urn:diagrams.loki3.com/BracketList"/>
    <dgm:cxn modelId="{6ACCD91E-7DE0-4DF1-A5CA-58BA214D6E4E}" type="presParOf" srcId="{57965D7F-2809-4689-8D3D-6B56FB0C31FA}" destId="{15644950-C384-4641-8161-8C5CD0A6200E}" srcOrd="0" destOrd="0" presId="urn:diagrams.loki3.com/BracketList"/>
    <dgm:cxn modelId="{F7C367B8-FAB8-4061-BD57-BB7D141F1714}" type="presParOf" srcId="{57965D7F-2809-4689-8D3D-6B56FB0C31FA}" destId="{2BC0F961-4EED-48EB-A30D-9E236F5F2A89}" srcOrd="1" destOrd="0" presId="urn:diagrams.loki3.com/BracketList"/>
    <dgm:cxn modelId="{36EDFE91-D50E-4A23-A90F-25E69C5BA49B}" type="presParOf" srcId="{57965D7F-2809-4689-8D3D-6B56FB0C31FA}" destId="{22A354E8-C4E4-416F-B27F-7EA3CAE43692}" srcOrd="2" destOrd="0" presId="urn:diagrams.loki3.com/BracketList"/>
    <dgm:cxn modelId="{65D36C12-1E79-4CBF-B15E-E517B7011882}" type="presParOf" srcId="{57965D7F-2809-4689-8D3D-6B56FB0C31FA}" destId="{B0970A3F-B8B4-49F3-85D2-8ED529535C5E}" srcOrd="3" destOrd="0" presId="urn:diagrams.loki3.com/BracketList"/>
    <dgm:cxn modelId="{ECF48B90-18C7-416A-ADD0-F5CF11DDA999}" type="presParOf" srcId="{DDECF020-98FA-4A3D-A616-9786F8E2F287}" destId="{A0C63254-BEAA-45D6-875F-D85A8423C739}" srcOrd="3" destOrd="0" presId="urn:diagrams.loki3.com/BracketList"/>
    <dgm:cxn modelId="{2A6CE51D-B1B5-4629-8B23-E84A6E5C7231}" type="presParOf" srcId="{DDECF020-98FA-4A3D-A616-9786F8E2F287}" destId="{5EF2E4E6-53D5-416F-9B1B-880EC869A933}" srcOrd="4" destOrd="0" presId="urn:diagrams.loki3.com/BracketList"/>
    <dgm:cxn modelId="{274995EF-074E-435F-AECD-9AF80D924C6C}" type="presParOf" srcId="{5EF2E4E6-53D5-416F-9B1B-880EC869A933}" destId="{9D85DD26-39B7-4A68-A86F-6FC8CF4466EA}" srcOrd="0" destOrd="0" presId="urn:diagrams.loki3.com/BracketList"/>
    <dgm:cxn modelId="{DDC2AE7B-A37A-46CD-ABD2-2AB866CB6D6F}" type="presParOf" srcId="{5EF2E4E6-53D5-416F-9B1B-880EC869A933}" destId="{4C5C9C42-7E14-43A6-BF59-E8A6EC9B9FB7}" srcOrd="1" destOrd="0" presId="urn:diagrams.loki3.com/BracketList"/>
    <dgm:cxn modelId="{55E21CFF-9E77-4698-B74D-C57138B146AB}" type="presParOf" srcId="{5EF2E4E6-53D5-416F-9B1B-880EC869A933}" destId="{F7864116-3C80-477D-860B-13BEA7FCFC4B}" srcOrd="2" destOrd="0" presId="urn:diagrams.loki3.com/BracketList"/>
    <dgm:cxn modelId="{88350F21-72B6-431A-AF01-58CE5A3E2100}" type="presParOf" srcId="{5EF2E4E6-53D5-416F-9B1B-880EC869A933}" destId="{A9CE3D30-339C-4F88-9A4A-F84AB9575D7F}" srcOrd="3" destOrd="0" presId="urn:diagrams.loki3.com/BracketList"/>
    <dgm:cxn modelId="{3C1EC973-B087-48B3-B4A9-51C531EAA2FC}" type="presParOf" srcId="{DDECF020-98FA-4A3D-A616-9786F8E2F287}" destId="{08A2A0C2-89A1-46F0-AE64-5157B09E6602}" srcOrd="5" destOrd="0" presId="urn:diagrams.loki3.com/BracketList"/>
    <dgm:cxn modelId="{995F8A1E-386F-451D-9D7F-6EF510A9A550}" type="presParOf" srcId="{DDECF020-98FA-4A3D-A616-9786F8E2F287}" destId="{DF795765-1554-4099-9C6B-BAEC2656D377}" srcOrd="6" destOrd="0" presId="urn:diagrams.loki3.com/BracketList"/>
    <dgm:cxn modelId="{2AD515D4-F252-44CF-ACAD-330AA72E975C}" type="presParOf" srcId="{DF795765-1554-4099-9C6B-BAEC2656D377}" destId="{65EB454C-1010-4E78-91B7-31933516D83B}" srcOrd="0" destOrd="0" presId="urn:diagrams.loki3.com/BracketList"/>
    <dgm:cxn modelId="{6B3E59CB-0D4D-4DBC-A0C1-5D732A213715}" type="presParOf" srcId="{DF795765-1554-4099-9C6B-BAEC2656D377}" destId="{E764879E-FDB7-40D8-900D-F6B30F07DAD2}" srcOrd="1" destOrd="0" presId="urn:diagrams.loki3.com/BracketList"/>
    <dgm:cxn modelId="{64666750-04CD-4872-9256-9DD86CA12C4B}" type="presParOf" srcId="{DF795765-1554-4099-9C6B-BAEC2656D377}" destId="{AA35E710-E6A9-4E28-BC40-B91C8B55B01D}" srcOrd="2" destOrd="0" presId="urn:diagrams.loki3.com/BracketList"/>
    <dgm:cxn modelId="{4474F33B-4791-4BD0-8E98-DDCEBBD4176F}" type="presParOf" srcId="{DF795765-1554-4099-9C6B-BAEC2656D377}" destId="{66463B7C-B76A-48C9-949E-730E28B1891C}"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FBF56-6F9E-4205-8A3A-964050B22A5B}">
      <dsp:nvSpPr>
        <dsp:cNvPr id="0" name=""/>
        <dsp:cNvSpPr/>
      </dsp:nvSpPr>
      <dsp:spPr>
        <a:xfrm>
          <a:off x="7803694" y="3050624"/>
          <a:ext cx="642929" cy="91440"/>
        </a:xfrm>
        <a:custGeom>
          <a:avLst/>
          <a:gdLst/>
          <a:ahLst/>
          <a:cxnLst/>
          <a:rect l="0" t="0" r="0" b="0"/>
          <a:pathLst>
            <a:path>
              <a:moveTo>
                <a:pt x="0" y="45720"/>
              </a:moveTo>
              <a:lnTo>
                <a:pt x="642929" y="4572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8213053-81E5-40FB-81B8-F75B9913A740}">
      <dsp:nvSpPr>
        <dsp:cNvPr id="0" name=""/>
        <dsp:cNvSpPr/>
      </dsp:nvSpPr>
      <dsp:spPr>
        <a:xfrm>
          <a:off x="3946115" y="3050624"/>
          <a:ext cx="642929" cy="91440"/>
        </a:xfrm>
        <a:custGeom>
          <a:avLst/>
          <a:gdLst/>
          <a:ahLst/>
          <a:cxnLst/>
          <a:rect l="0" t="0" r="0" b="0"/>
          <a:pathLst>
            <a:path>
              <a:moveTo>
                <a:pt x="0" y="45720"/>
              </a:moveTo>
              <a:lnTo>
                <a:pt x="642929" y="4572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F6BFA0-24B0-4339-AC4E-40FECE437A34}">
      <dsp:nvSpPr>
        <dsp:cNvPr id="0" name=""/>
        <dsp:cNvSpPr/>
      </dsp:nvSpPr>
      <dsp:spPr>
        <a:xfrm>
          <a:off x="4022" y="177093"/>
          <a:ext cx="3942092" cy="5838500"/>
        </a:xfrm>
        <a:prstGeom prst="rect">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GB" sz="3600" b="1" kern="1200" dirty="0">
              <a:latin typeface="Segoe UI" panose="020B0502040204020203" pitchFamily="34" charset="0"/>
              <a:cs typeface="Segoe UI" panose="020B0502040204020203" pitchFamily="34" charset="0"/>
            </a:rPr>
            <a:t>PURPOSE – </a:t>
          </a:r>
          <a:r>
            <a:rPr lang="en-GB" sz="3600" kern="1200" dirty="0">
              <a:latin typeface="Segoe UI" panose="020B0502040204020203" pitchFamily="34" charset="0"/>
              <a:cs typeface="Segoe UI" panose="020B0502040204020203" pitchFamily="34" charset="0"/>
            </a:rPr>
            <a:t>Why am I reading this? What information do I need? How much time and energy is it worth? </a:t>
          </a:r>
          <a:endParaRPr lang="en-GB" sz="3600" b="1" kern="1200" dirty="0">
            <a:latin typeface="Segoe UI" panose="020B0502040204020203" pitchFamily="34" charset="0"/>
            <a:cs typeface="Segoe UI" panose="020B0502040204020203" pitchFamily="34" charset="0"/>
          </a:endParaRPr>
        </a:p>
      </dsp:txBody>
      <dsp:txXfrm>
        <a:off x="4022" y="177093"/>
        <a:ext cx="3942092" cy="5838500"/>
      </dsp:txXfrm>
    </dsp:sp>
    <dsp:sp modelId="{0994FE74-F07C-491D-88D5-90E273310258}">
      <dsp:nvSpPr>
        <dsp:cNvPr id="0" name=""/>
        <dsp:cNvSpPr/>
      </dsp:nvSpPr>
      <dsp:spPr>
        <a:xfrm>
          <a:off x="4589044" y="1152129"/>
          <a:ext cx="3214649" cy="3888428"/>
        </a:xfrm>
        <a:prstGeom prst="rect">
          <a:avLst/>
        </a:prstGeom>
        <a:solidFill>
          <a:schemeClr val="accent4">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4">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rtl="0">
            <a:lnSpc>
              <a:spcPct val="90000"/>
            </a:lnSpc>
            <a:spcBef>
              <a:spcPct val="0"/>
            </a:spcBef>
            <a:spcAft>
              <a:spcPct val="35000"/>
            </a:spcAft>
          </a:pPr>
          <a:r>
            <a:rPr lang="en-GB" sz="5400" b="1" kern="1200" dirty="0">
              <a:solidFill>
                <a:schemeClr val="accent2"/>
              </a:solidFill>
              <a:latin typeface="Segoe UI" panose="020B0502040204020203" pitchFamily="34" charset="0"/>
              <a:cs typeface="Segoe UI" panose="020B0502040204020203" pitchFamily="34" charset="0"/>
            </a:rPr>
            <a:t>3. Select</a:t>
          </a:r>
          <a:endParaRPr lang="en-GB" sz="3200" kern="1200" dirty="0">
            <a:latin typeface="Segoe UI" panose="020B0502040204020203" pitchFamily="34" charset="0"/>
            <a:cs typeface="Segoe UI" panose="020B0502040204020203" pitchFamily="34" charset="0"/>
          </a:endParaRPr>
        </a:p>
      </dsp:txBody>
      <dsp:txXfrm>
        <a:off x="4589044" y="1152129"/>
        <a:ext cx="3214649" cy="3888428"/>
      </dsp:txXfrm>
    </dsp:sp>
    <dsp:sp modelId="{A78AD051-B6DC-4C00-AEC7-3896B3ADD225}">
      <dsp:nvSpPr>
        <dsp:cNvPr id="0" name=""/>
        <dsp:cNvSpPr/>
      </dsp:nvSpPr>
      <dsp:spPr>
        <a:xfrm>
          <a:off x="8446623" y="1152129"/>
          <a:ext cx="3214649" cy="3888428"/>
        </a:xfrm>
        <a:prstGeom prst="rect">
          <a:avLst/>
        </a:prstGeom>
        <a:solidFill>
          <a:schemeClr val="accent5">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rtl="0">
            <a:lnSpc>
              <a:spcPct val="90000"/>
            </a:lnSpc>
            <a:spcBef>
              <a:spcPct val="0"/>
            </a:spcBef>
            <a:spcAft>
              <a:spcPct val="35000"/>
            </a:spcAft>
          </a:pPr>
          <a:r>
            <a:rPr lang="en-AU" sz="4000" kern="1200" dirty="0">
              <a:latin typeface="Segoe UI" panose="020B0502040204020203" pitchFamily="34" charset="0"/>
              <a:cs typeface="Segoe UI" panose="020B0502040204020203" pitchFamily="34" charset="0"/>
            </a:rPr>
            <a:t>Which sections or paragraphs are relevant to me?</a:t>
          </a:r>
          <a:endParaRPr lang="en-GB" sz="4000" kern="1200" dirty="0">
            <a:latin typeface="Segoe UI" panose="020B0502040204020203" pitchFamily="34" charset="0"/>
            <a:cs typeface="Segoe UI" panose="020B0502040204020203" pitchFamily="34" charset="0"/>
          </a:endParaRPr>
        </a:p>
      </dsp:txBody>
      <dsp:txXfrm>
        <a:off x="8446623" y="1152129"/>
        <a:ext cx="3214649" cy="38884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84B8E-CE34-4163-90B7-A9DECAA8B308}">
      <dsp:nvSpPr>
        <dsp:cNvPr id="0" name=""/>
        <dsp:cNvSpPr/>
      </dsp:nvSpPr>
      <dsp:spPr>
        <a:xfrm>
          <a:off x="7803694" y="3050624"/>
          <a:ext cx="642929" cy="91440"/>
        </a:xfrm>
        <a:custGeom>
          <a:avLst/>
          <a:gdLst/>
          <a:ahLst/>
          <a:cxnLst/>
          <a:rect l="0" t="0" r="0" b="0"/>
          <a:pathLst>
            <a:path>
              <a:moveTo>
                <a:pt x="0" y="45720"/>
              </a:moveTo>
              <a:lnTo>
                <a:pt x="642929" y="45720"/>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35FBF56-6F9E-4205-8A3A-964050B22A5B}">
      <dsp:nvSpPr>
        <dsp:cNvPr id="0" name=""/>
        <dsp:cNvSpPr/>
      </dsp:nvSpPr>
      <dsp:spPr>
        <a:xfrm>
          <a:off x="3946115" y="3050624"/>
          <a:ext cx="642929" cy="91440"/>
        </a:xfrm>
        <a:custGeom>
          <a:avLst/>
          <a:gdLst/>
          <a:ahLst/>
          <a:cxnLst/>
          <a:rect l="0" t="0" r="0" b="0"/>
          <a:pathLst>
            <a:path>
              <a:moveTo>
                <a:pt x="0" y="45720"/>
              </a:moveTo>
              <a:lnTo>
                <a:pt x="642929" y="45720"/>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F6BFA0-24B0-4339-AC4E-40FECE437A34}">
      <dsp:nvSpPr>
        <dsp:cNvPr id="0" name=""/>
        <dsp:cNvSpPr/>
      </dsp:nvSpPr>
      <dsp:spPr>
        <a:xfrm>
          <a:off x="4022" y="177093"/>
          <a:ext cx="3942092" cy="5838500"/>
        </a:xfrm>
        <a:prstGeom prst="rect">
          <a:avLst/>
        </a:prstGeom>
        <a:solidFill>
          <a:schemeClr val="accent2">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2">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GB" sz="3600" b="1" kern="1200" dirty="0">
              <a:latin typeface="Segoe UI" panose="020B0502040204020203" pitchFamily="34" charset="0"/>
              <a:cs typeface="Segoe UI" panose="020B0502040204020203" pitchFamily="34" charset="0"/>
            </a:rPr>
            <a:t>PURPOSE – </a:t>
          </a:r>
          <a:r>
            <a:rPr lang="en-GB" sz="3600" kern="1200" dirty="0">
              <a:latin typeface="Segoe UI" panose="020B0502040204020203" pitchFamily="34" charset="0"/>
              <a:cs typeface="Segoe UI" panose="020B0502040204020203" pitchFamily="34" charset="0"/>
            </a:rPr>
            <a:t>Why am I reading this? What information do I need? How much time and energy is it worth? </a:t>
          </a:r>
          <a:endParaRPr lang="en-GB" sz="3600" b="1" kern="1200" dirty="0">
            <a:latin typeface="Segoe UI" panose="020B0502040204020203" pitchFamily="34" charset="0"/>
            <a:cs typeface="Segoe UI" panose="020B0502040204020203" pitchFamily="34" charset="0"/>
          </a:endParaRPr>
        </a:p>
      </dsp:txBody>
      <dsp:txXfrm>
        <a:off x="4022" y="177093"/>
        <a:ext cx="3942092" cy="5838500"/>
      </dsp:txXfrm>
    </dsp:sp>
    <dsp:sp modelId="{A78AD051-B6DC-4C00-AEC7-3896B3ADD225}">
      <dsp:nvSpPr>
        <dsp:cNvPr id="0" name=""/>
        <dsp:cNvSpPr/>
      </dsp:nvSpPr>
      <dsp:spPr>
        <a:xfrm>
          <a:off x="4589044" y="1296145"/>
          <a:ext cx="3214649" cy="3600396"/>
        </a:xfrm>
        <a:prstGeom prst="rect">
          <a:avLst/>
        </a:prstGeom>
        <a:solidFill>
          <a:schemeClr val="accent4">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4">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rtl="0">
            <a:lnSpc>
              <a:spcPct val="90000"/>
            </a:lnSpc>
            <a:spcBef>
              <a:spcPct val="0"/>
            </a:spcBef>
            <a:spcAft>
              <a:spcPct val="35000"/>
            </a:spcAft>
          </a:pPr>
          <a:r>
            <a:rPr lang="en-GB" sz="5400" b="1" kern="1200" dirty="0">
              <a:solidFill>
                <a:schemeClr val="accent2"/>
              </a:solidFill>
              <a:latin typeface="Segoe UI" panose="020B0502040204020203" pitchFamily="34" charset="0"/>
              <a:cs typeface="Segoe UI" panose="020B0502040204020203" pitchFamily="34" charset="0"/>
            </a:rPr>
            <a:t>4. Study</a:t>
          </a:r>
          <a:endParaRPr lang="en-GB" sz="3200" kern="1200" dirty="0">
            <a:latin typeface="Segoe UI" panose="020B0502040204020203" pitchFamily="34" charset="0"/>
            <a:cs typeface="Segoe UI" panose="020B0502040204020203" pitchFamily="34" charset="0"/>
          </a:endParaRPr>
        </a:p>
      </dsp:txBody>
      <dsp:txXfrm>
        <a:off x="4589044" y="1296145"/>
        <a:ext cx="3214649" cy="3600396"/>
      </dsp:txXfrm>
    </dsp:sp>
    <dsp:sp modelId="{F12E9AD2-822B-4B86-9DAA-E0A6732A6A53}">
      <dsp:nvSpPr>
        <dsp:cNvPr id="0" name=""/>
        <dsp:cNvSpPr/>
      </dsp:nvSpPr>
      <dsp:spPr>
        <a:xfrm>
          <a:off x="8446623" y="1296145"/>
          <a:ext cx="3214649" cy="3600396"/>
        </a:xfrm>
        <a:prstGeom prst="rect">
          <a:avLst/>
        </a:prstGeom>
        <a:solidFill>
          <a:schemeClr val="accent5">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5">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rtl="0">
            <a:lnSpc>
              <a:spcPct val="90000"/>
            </a:lnSpc>
            <a:spcBef>
              <a:spcPct val="0"/>
            </a:spcBef>
            <a:spcAft>
              <a:spcPct val="35000"/>
            </a:spcAft>
          </a:pPr>
          <a:r>
            <a:rPr lang="en-GB" sz="4000" kern="1200" dirty="0">
              <a:latin typeface="Segoe UI" panose="020B0502040204020203" pitchFamily="34" charset="0"/>
              <a:cs typeface="Segoe UI" panose="020B0502040204020203" pitchFamily="34" charset="0"/>
            </a:rPr>
            <a:t>Closely read the relevant parts and take notes</a:t>
          </a:r>
        </a:p>
      </dsp:txBody>
      <dsp:txXfrm>
        <a:off x="8446623" y="1296145"/>
        <a:ext cx="3214649" cy="3600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r>
              <a:rPr lang="en-GB"/>
              <a:t>Reading Strategically</a:t>
            </a:r>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A7E1C8B6-E3C4-3240-9500-D158E5ACFF81}" type="datetimeFigureOut">
              <a:rPr lang="en-US" smtClean="0"/>
              <a:t>2/27/2020</a:t>
            </a:fld>
            <a:endParaRPr lang="en-GB"/>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09B68EDC-3D9E-2D4C-BD4B-23D430DAB4AA}" type="slidenum">
              <a:rPr lang="en-GB" smtClean="0"/>
              <a:t>‹#›</a:t>
            </a:fld>
            <a:endParaRPr lang="en-GB"/>
          </a:p>
        </p:txBody>
      </p:sp>
    </p:spTree>
    <p:extLst>
      <p:ext uri="{BB962C8B-B14F-4D97-AF65-F5344CB8AC3E}">
        <p14:creationId xmlns:p14="http://schemas.microsoft.com/office/powerpoint/2010/main" val="282696867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dt" idx="1"/>
          </p:nvPr>
        </p:nvSpPr>
        <p:spPr bwMode="auto">
          <a:xfrm>
            <a:off x="3704256" y="137507"/>
            <a:ext cx="2945659" cy="496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3077" name="Rectangle 5"/>
          <p:cNvSpPr>
            <a:spLocks noGrp="1" noChangeArrowheads="1"/>
          </p:cNvSpPr>
          <p:nvPr>
            <p:ph type="body" sz="quarter" idx="3"/>
          </p:nvPr>
        </p:nvSpPr>
        <p:spPr bwMode="auto">
          <a:xfrm>
            <a:off x="306992" y="4707149"/>
            <a:ext cx="6169072" cy="47214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078" name="Rectangle 6"/>
          <p:cNvSpPr>
            <a:spLocks noGrp="1" noChangeArrowheads="1"/>
          </p:cNvSpPr>
          <p:nvPr>
            <p:ph type="ftr" sz="quarter" idx="4"/>
          </p:nvPr>
        </p:nvSpPr>
        <p:spPr bwMode="auto">
          <a:xfrm>
            <a:off x="288718" y="9180417"/>
            <a:ext cx="2945659" cy="496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3079" name="Rectangle 7"/>
          <p:cNvSpPr>
            <a:spLocks noGrp="1" noChangeArrowheads="1"/>
          </p:cNvSpPr>
          <p:nvPr>
            <p:ph type="sldNum" sz="quarter" idx="5"/>
          </p:nvPr>
        </p:nvSpPr>
        <p:spPr bwMode="auto">
          <a:xfrm>
            <a:off x="3704256" y="9296495"/>
            <a:ext cx="2945659" cy="496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5AA7DB1E-97E3-194C-8FE7-85581AC71654}" type="slidenum">
              <a:rPr lang="en-AU"/>
              <a:pPr/>
              <a:t>‹#›</a:t>
            </a:fld>
            <a:endParaRPr lang="en-AU"/>
          </a:p>
        </p:txBody>
      </p:sp>
      <p:sp>
        <p:nvSpPr>
          <p:cNvPr id="2" name="Header Placeholder 1"/>
          <p:cNvSpPr>
            <a:spLocks noGrp="1"/>
          </p:cNvSpPr>
          <p:nvPr>
            <p:ph type="hdr" sz="quarter"/>
          </p:nvPr>
        </p:nvSpPr>
        <p:spPr>
          <a:xfrm>
            <a:off x="306992" y="89475"/>
            <a:ext cx="2945659" cy="498056"/>
          </a:xfrm>
          <a:prstGeom prst="rect">
            <a:avLst/>
          </a:prstGeom>
        </p:spPr>
        <p:txBody>
          <a:bodyPr vert="horz" lIns="91440" tIns="45720" rIns="91440" bIns="45720" rtlCol="0"/>
          <a:lstStyle>
            <a:lvl1pPr algn="l">
              <a:defRPr sz="1200"/>
            </a:lvl1pPr>
          </a:lstStyle>
          <a:p>
            <a:endParaRPr lang="en-AU"/>
          </a:p>
        </p:txBody>
      </p:sp>
      <p:sp>
        <p:nvSpPr>
          <p:cNvPr id="3" name="Slide Image Placeholder 2"/>
          <p:cNvSpPr>
            <a:spLocks noGrp="1" noRot="1" noChangeAspect="1"/>
          </p:cNvSpPr>
          <p:nvPr>
            <p:ph type="sldImg" idx="2"/>
          </p:nvPr>
        </p:nvSpPr>
        <p:spPr>
          <a:xfrm>
            <a:off x="422275" y="949325"/>
            <a:ext cx="5953125" cy="3349625"/>
          </a:xfrm>
          <a:prstGeom prst="rect">
            <a:avLst/>
          </a:prstGeom>
          <a:noFill/>
          <a:ln w="12700">
            <a:solidFill>
              <a:prstClr val="black"/>
            </a:solidFill>
          </a:ln>
        </p:spPr>
        <p:txBody>
          <a:bodyPr vert="horz" lIns="91440" tIns="45720" rIns="91440" bIns="45720" rtlCol="0" anchor="ctr"/>
          <a:lstStyle/>
          <a:p>
            <a:endParaRPr lang="en-AU"/>
          </a:p>
        </p:txBody>
      </p:sp>
    </p:spTree>
    <p:extLst>
      <p:ext uri="{BB962C8B-B14F-4D97-AF65-F5344CB8AC3E}">
        <p14:creationId xmlns:p14="http://schemas.microsoft.com/office/powerpoint/2010/main" val="2680419954"/>
      </p:ext>
    </p:extLst>
  </p:cSld>
  <p:clrMap bg1="lt1" tx1="dk1" bg2="lt2" tx2="dk2" accent1="accent1" accent2="accent2" accent3="accent3" accent4="accent4" accent5="accent5" accent6="accent6" hlink="hlink" folHlink="folHlink"/>
  <p:hf ftr="0" dt="0"/>
  <p:notesStyle>
    <a:lvl1pPr algn="l" rtl="0" fontAlgn="base">
      <a:spcBef>
        <a:spcPct val="30000"/>
      </a:spcBef>
      <a:spcAft>
        <a:spcPct val="0"/>
      </a:spcAft>
      <a:defRPr sz="1200" kern="1200">
        <a:solidFill>
          <a:schemeClr val="tx1"/>
        </a:solidFill>
        <a:latin typeface="Arial" charset="0"/>
        <a:ea typeface="ＭＳ Ｐゴシック"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3B13873-4D51-DE4D-9C81-F8379FC169F5}" type="slidenum">
              <a:rPr kumimoji="0" lang="en-AU" sz="1300" b="0" i="0" u="none" strike="noStrike" kern="1200" cap="none" spc="0" normalizeH="0" baseline="0" noProof="0">
                <a:ln>
                  <a:noFill/>
                </a:ln>
                <a:solidFill>
                  <a:srgbClr val="000000"/>
                </a:solidFill>
                <a:effectLst/>
                <a:uLnTx/>
                <a:uFillTx/>
                <a:latin typeface="Arial"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AU" sz="13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3554" name="Rectangle 2"/>
          <p:cNvSpPr>
            <a:spLocks noGrp="1" noRot="1" noChangeAspect="1" noChangeArrowheads="1" noTextEdit="1"/>
          </p:cNvSpPr>
          <p:nvPr>
            <p:ph type="sldImg"/>
          </p:nvPr>
        </p:nvSpPr>
        <p:spPr>
          <a:xfrm>
            <a:off x="679450" y="744538"/>
            <a:ext cx="5443538" cy="3062287"/>
          </a:xfrm>
          <a:ln/>
          <a:extLst>
            <a:ext uri="{FAA26D3D-D897-4be2-8F04-BA451C77F1D7}">
              <ma14:placeholderFlag xmlns:ma14="http://schemas.microsoft.com/office/mac/drawingml/2011/main" xmlns="" val="1"/>
            </a:ext>
          </a:extLst>
        </p:spPr>
      </p:sp>
      <p:sp>
        <p:nvSpPr>
          <p:cNvPr id="23555" name="Rectangle 3"/>
          <p:cNvSpPr>
            <a:spLocks noGrp="1" noChangeArrowheads="1"/>
          </p:cNvSpPr>
          <p:nvPr>
            <p:ph type="body" idx="1"/>
          </p:nvPr>
        </p:nvSpPr>
        <p:spPr/>
        <p:txBody>
          <a:bodyPr/>
          <a:lstStyle/>
          <a:p>
            <a:pPr eaLnBrk="1" hangingPunct="1">
              <a:defRPr/>
            </a:pPr>
            <a:endParaRPr lang="en-AU" dirty="0"/>
          </a:p>
        </p:txBody>
      </p:sp>
      <p:sp>
        <p:nvSpPr>
          <p:cNvPr id="2" name="Date Placeholder 1"/>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762D692-9B05-4752-8441-91FFE2D62772}" type="datetime1">
              <a:rPr kumimoji="0" lang="en-AU" sz="1300" b="0" i="0" u="none" strike="noStrike" kern="1200" cap="none" spc="0" normalizeH="0" baseline="0" noProof="0" smtClean="0">
                <a:ln>
                  <a:noFill/>
                </a:ln>
                <a:solidFill>
                  <a:srgbClr val="000000"/>
                </a:solidFill>
                <a:effectLst/>
                <a:uLnTx/>
                <a:uFillTx/>
                <a:latin typeface="Arial"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27/02/2020</a:t>
            </a:fld>
            <a:endParaRPr kumimoji="0" lang="en-AU" sz="13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 name="Footer Placeholder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300" b="0" i="0" u="none" strike="noStrike" kern="1200" cap="none" spc="0" normalizeH="0" baseline="0" noProof="0">
                <a:ln>
                  <a:noFill/>
                </a:ln>
                <a:solidFill>
                  <a:srgbClr val="000000"/>
                </a:solidFill>
                <a:effectLst/>
                <a:uLnTx/>
                <a:uFillTx/>
                <a:latin typeface="Arial" charset="0"/>
                <a:ea typeface="ＭＳ Ｐゴシック" charset="0"/>
                <a:cs typeface="Arial" charset="0"/>
              </a:rPr>
              <a:t>Academic Skills &amp; Learning Centre | academicskills.anu.edu.au</a:t>
            </a:r>
          </a:p>
        </p:txBody>
      </p:sp>
      <p:sp>
        <p:nvSpPr>
          <p:cNvPr id="4" name="Header Placeholder 3"/>
          <p:cNvSpPr>
            <a:spLocks noGrp="1"/>
          </p:cNvSpPr>
          <p:nvPr>
            <p:ph type="hdr"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AU" sz="1300" b="0" i="0" u="none" strike="noStrike" kern="1200" cap="none" spc="0" normalizeH="0" baseline="0" noProof="0">
                <a:ln>
                  <a:noFill/>
                </a:ln>
                <a:solidFill>
                  <a:srgbClr val="000000"/>
                </a:solidFill>
                <a:effectLst/>
                <a:uLnTx/>
                <a:uFillTx/>
                <a:latin typeface="Arial" charset="0"/>
                <a:ea typeface="ＭＳ Ｐゴシック" charset="0"/>
                <a:cs typeface="Arial" charset="0"/>
              </a:rPr>
              <a:t>Preparing for Exams</a:t>
            </a:r>
          </a:p>
        </p:txBody>
      </p:sp>
    </p:spTree>
    <p:extLst>
      <p:ext uri="{BB962C8B-B14F-4D97-AF65-F5344CB8AC3E}">
        <p14:creationId xmlns:p14="http://schemas.microsoft.com/office/powerpoint/2010/main" val="237868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ＭＳ Ｐゴシック"/>
                <a:cs typeface="Calibri"/>
              </a:rPr>
              <a:t>These are broad questions for a quick read. </a:t>
            </a:r>
          </a:p>
          <a:p>
            <a:r>
              <a:rPr lang="en-US" dirty="0">
                <a:latin typeface="Calibri"/>
                <a:ea typeface="ＭＳ Ｐゴシック"/>
                <a:cs typeface="Calibri"/>
              </a:rPr>
              <a:t>Harder questions for this paper can include: </a:t>
            </a:r>
          </a:p>
          <a:p>
            <a:pPr marL="171450" indent="-171450">
              <a:lnSpc>
                <a:spcPct val="95000"/>
              </a:lnSpc>
              <a:spcBef>
                <a:spcPts val="1400"/>
              </a:spcBef>
              <a:spcAft>
                <a:spcPts val="200"/>
              </a:spcAft>
              <a:buFont typeface="Arial" panose="020B0604020202020204" pitchFamily="34" charset="0"/>
              <a:buChar char="•"/>
            </a:pPr>
            <a:r>
              <a:rPr lang="en-US" dirty="0"/>
              <a:t>How compelling are the findings?</a:t>
            </a:r>
          </a:p>
          <a:p>
            <a:pPr marL="628650" lvl="1" indent="-171450">
              <a:lnSpc>
                <a:spcPct val="90000"/>
              </a:lnSpc>
              <a:spcBef>
                <a:spcPts val="300"/>
              </a:spcBef>
              <a:spcAft>
                <a:spcPts val="300"/>
              </a:spcAft>
              <a:buFont typeface="Arial" panose="020B0604020202020204" pitchFamily="34" charset="0"/>
              <a:buChar char="•"/>
            </a:pPr>
            <a:r>
              <a:rPr lang="en-US" dirty="0"/>
              <a:t>Why do the authors say the FLG is a mixed carrier? </a:t>
            </a:r>
          </a:p>
          <a:p>
            <a:pPr marL="628650" lvl="1" indent="-171450">
              <a:lnSpc>
                <a:spcPct val="90000"/>
              </a:lnSpc>
              <a:spcBef>
                <a:spcPts val="300"/>
              </a:spcBef>
              <a:spcAft>
                <a:spcPts val="300"/>
              </a:spcAft>
              <a:buFont typeface="Arial" panose="020B0604020202020204" pitchFamily="34" charset="0"/>
              <a:buChar char="•"/>
            </a:pPr>
            <a:r>
              <a:rPr lang="en-US" dirty="0"/>
              <a:t>Why do they say the electronic transportations are 2D? </a:t>
            </a:r>
          </a:p>
          <a:p>
            <a:pPr marL="628650" lvl="1" indent="-171450">
              <a:lnSpc>
                <a:spcPct val="90000"/>
              </a:lnSpc>
              <a:spcBef>
                <a:spcPts val="300"/>
              </a:spcBef>
              <a:spcAft>
                <a:spcPts val="300"/>
              </a:spcAft>
              <a:buFont typeface="Arial" panose="020B0604020202020204" pitchFamily="34" charset="0"/>
              <a:buChar char="•"/>
            </a:pPr>
            <a:r>
              <a:rPr lang="en-US" dirty="0">
                <a:latin typeface="Arial"/>
                <a:cs typeface="Arial"/>
              </a:rPr>
              <a:t>What do the oscillations suggest?</a:t>
            </a:r>
            <a:endParaRPr lang="en-US" dirty="0">
              <a:latin typeface="Arial"/>
              <a:ea typeface="ＭＳ Ｐゴシック"/>
              <a:cs typeface="Arial"/>
            </a:endParaRPr>
          </a:p>
          <a:p>
            <a:pPr marL="628650" lvl="1" indent="-171450">
              <a:lnSpc>
                <a:spcPct val="90000"/>
              </a:lnSpc>
              <a:spcBef>
                <a:spcPts val="300"/>
              </a:spcBef>
              <a:spcAft>
                <a:spcPts val="300"/>
              </a:spcAft>
              <a:buFont typeface="Arial" panose="020B0604020202020204" pitchFamily="34" charset="0"/>
              <a:buChar char="•"/>
            </a:pPr>
            <a:r>
              <a:rPr lang="en-US" dirty="0">
                <a:latin typeface="Arial"/>
                <a:ea typeface="ＭＳ Ｐゴシック"/>
                <a:cs typeface="Arial"/>
              </a:rPr>
              <a:t>Why might single-layer graphene be a zero-gap semiconductor?</a:t>
            </a:r>
          </a:p>
        </p:txBody>
      </p:sp>
      <p:sp>
        <p:nvSpPr>
          <p:cNvPr id="4" name="Slide Number Placeholder 3"/>
          <p:cNvSpPr>
            <a:spLocks noGrp="1"/>
          </p:cNvSpPr>
          <p:nvPr>
            <p:ph type="sldNum" sz="quarter" idx="5"/>
          </p:nvPr>
        </p:nvSpPr>
        <p:spPr/>
        <p:txBody>
          <a:bodyPr/>
          <a:lstStyle/>
          <a:p>
            <a:fld id="{5AA7DB1E-97E3-194C-8FE7-85581AC71654}" type="slidenum">
              <a:rPr lang="en-AU"/>
              <a:pPr/>
              <a:t>17</a:t>
            </a:fld>
            <a:endParaRPr lang="en-AU"/>
          </a:p>
        </p:txBody>
      </p:sp>
      <p:sp>
        <p:nvSpPr>
          <p:cNvPr id="5" name="Header Placeholder 4"/>
          <p:cNvSpPr>
            <a:spLocks noGrp="1"/>
          </p:cNvSpPr>
          <p:nvPr>
            <p:ph type="hdr" sz="quarter"/>
          </p:nvPr>
        </p:nvSpPr>
        <p:spPr/>
        <p:txBody>
          <a:bodyPr/>
          <a:lstStyle/>
          <a:p>
            <a:endParaRPr lang="en-AU" dirty="0"/>
          </a:p>
        </p:txBody>
      </p:sp>
    </p:spTree>
    <p:extLst>
      <p:ext uri="{BB962C8B-B14F-4D97-AF65-F5344CB8AC3E}">
        <p14:creationId xmlns:p14="http://schemas.microsoft.com/office/powerpoint/2010/main" val="578750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59A41E3-4086-6849-8D8A-B089E7047F04}" type="slidenum">
              <a:rPr lang="en-AU" smtClean="0">
                <a:solidFill>
                  <a:srgbClr val="000000"/>
                </a:solidFill>
              </a:rPr>
              <a:pPr/>
              <a:t>18</a:t>
            </a:fld>
            <a:endParaRPr lang="en-AU">
              <a:solidFill>
                <a:srgbClr val="000000"/>
              </a:solidFill>
            </a:endParaRPr>
          </a:p>
        </p:txBody>
      </p:sp>
      <p:sp>
        <p:nvSpPr>
          <p:cNvPr id="69635" name="Rectangle 3"/>
          <p:cNvSpPr>
            <a:spLocks noGrp="1" noChangeArrowheads="1"/>
          </p:cNvSpPr>
          <p:nvPr>
            <p:ph type="body" idx="1"/>
          </p:nvPr>
        </p:nvSpPr>
        <p:spPr/>
        <p:txBody>
          <a:bodyPr/>
          <a:lstStyle/>
          <a:p>
            <a:pPr marL="0" lvl="1">
              <a:spcBef>
                <a:spcPts val="600"/>
              </a:spcBef>
            </a:pPr>
            <a:endParaRPr lang="en-AU" dirty="0"/>
          </a:p>
        </p:txBody>
      </p:sp>
      <p:sp>
        <p:nvSpPr>
          <p:cNvPr id="2" name="Header Placeholder 1"/>
          <p:cNvSpPr>
            <a:spLocks noGrp="1"/>
          </p:cNvSpPr>
          <p:nvPr>
            <p:ph type="hdr" sz="quarter" idx="10"/>
          </p:nvPr>
        </p:nvSpPr>
        <p:spPr/>
        <p:txBody>
          <a:bodyPr/>
          <a:lstStyle/>
          <a:p>
            <a:r>
              <a:rPr lang="en-AU">
                <a:solidFill>
                  <a:srgbClr val="000000"/>
                </a:solidFill>
              </a:rPr>
              <a:t>Reading Strategically</a:t>
            </a: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4200218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Handout the article and ask them to search for the structure. Discuss what they are looking for – how the article is laid out, what type of document is it? Read the section headings only.</a:t>
            </a:r>
          </a:p>
          <a:p>
            <a:endParaRPr lang="en-US" dirty="0"/>
          </a:p>
        </p:txBody>
      </p:sp>
      <p:sp>
        <p:nvSpPr>
          <p:cNvPr id="4" name="Slide Number Placeholder 3"/>
          <p:cNvSpPr>
            <a:spLocks noGrp="1"/>
          </p:cNvSpPr>
          <p:nvPr>
            <p:ph type="sldNum" sz="quarter" idx="5"/>
          </p:nvPr>
        </p:nvSpPr>
        <p:spPr/>
        <p:txBody>
          <a:bodyPr/>
          <a:lstStyle/>
          <a:p>
            <a:fld id="{A67E496A-F9FD-F442-BF56-18F7F1873D1E}" type="slidenum">
              <a:rPr lang="en-AU" smtClean="0"/>
              <a:pPr/>
              <a:t>19</a:t>
            </a:fld>
            <a:endParaRPr lang="en-AU"/>
          </a:p>
        </p:txBody>
      </p:sp>
      <p:sp>
        <p:nvSpPr>
          <p:cNvPr id="5" name="Header Placeholder 4"/>
          <p:cNvSpPr>
            <a:spLocks noGrp="1"/>
          </p:cNvSpPr>
          <p:nvPr>
            <p:ph type="hdr" sz="quarter" idx="10"/>
          </p:nvPr>
        </p:nvSpPr>
        <p:spPr/>
        <p:txBody>
          <a:bodyPr/>
          <a:lstStyle/>
          <a:p>
            <a:r>
              <a:rPr lang="en-AU"/>
              <a:t>Reading Strategically</a:t>
            </a:r>
          </a:p>
        </p:txBody>
      </p:sp>
      <p:sp>
        <p:nvSpPr>
          <p:cNvPr id="9" name="Slide Image Placeholder 8"/>
          <p:cNvSpPr>
            <a:spLocks noGrp="1" noRot="1" noChangeAspect="1"/>
          </p:cNvSpPr>
          <p:nvPr>
            <p:ph type="sldImg"/>
          </p:nvPr>
        </p:nvSpPr>
        <p:spPr>
          <a:xfrm>
            <a:off x="420688" y="949325"/>
            <a:ext cx="5956300" cy="3351213"/>
          </a:xfrm>
        </p:spPr>
      </p:sp>
    </p:spTree>
    <p:extLst>
      <p:ext uri="{BB962C8B-B14F-4D97-AF65-F5344CB8AC3E}">
        <p14:creationId xmlns:p14="http://schemas.microsoft.com/office/powerpoint/2010/main" val="1941925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59A41E3-4086-6849-8D8A-B089E7047F04}" type="slidenum">
              <a:rPr lang="en-AU" smtClean="0">
                <a:solidFill>
                  <a:srgbClr val="000000"/>
                </a:solidFill>
              </a:rPr>
              <a:pPr/>
              <a:t>20</a:t>
            </a:fld>
            <a:endParaRPr lang="en-AU">
              <a:solidFill>
                <a:srgbClr val="000000"/>
              </a:solidFill>
            </a:endParaRPr>
          </a:p>
        </p:txBody>
      </p:sp>
      <p:sp>
        <p:nvSpPr>
          <p:cNvPr id="69635" name="Rectangle 3"/>
          <p:cNvSpPr>
            <a:spLocks noGrp="1" noChangeArrowheads="1"/>
          </p:cNvSpPr>
          <p:nvPr>
            <p:ph type="body" idx="1"/>
          </p:nvPr>
        </p:nvSpPr>
        <p:spPr/>
        <p:txBody>
          <a:bodyPr/>
          <a:lstStyle/>
          <a:p>
            <a:pPr marL="0" lvl="1">
              <a:spcBef>
                <a:spcPts val="600"/>
              </a:spcBef>
            </a:pPr>
            <a:r>
              <a:rPr lang="en-AU" dirty="0"/>
              <a:t>Now we know WHY we are reading, next we need some strategies to deal with the actual reading. These strategies will be very helpful as you are developing your reading skills and adapting to reading material in English</a:t>
            </a:r>
          </a:p>
          <a:p>
            <a:pPr marL="0" lvl="1">
              <a:spcBef>
                <a:spcPts val="600"/>
              </a:spcBef>
            </a:pPr>
            <a:endParaRPr lang="en-AU" dirty="0"/>
          </a:p>
          <a:p>
            <a:pPr marL="0" lvl="1">
              <a:spcBef>
                <a:spcPts val="600"/>
              </a:spcBef>
            </a:pPr>
            <a:r>
              <a:rPr lang="en-AU" dirty="0"/>
              <a:t>We are going to look at each one closely based on the article “We don’t leave our identities at the city limits’: Aboriginal and Torrens</a:t>
            </a:r>
            <a:r>
              <a:rPr lang="en-AU" baseline="0" dirty="0"/>
              <a:t> Straight Islander people living in urban localities</a:t>
            </a:r>
            <a:r>
              <a:rPr lang="en-AU" dirty="0"/>
              <a:t>”</a:t>
            </a:r>
          </a:p>
        </p:txBody>
      </p:sp>
      <p:sp>
        <p:nvSpPr>
          <p:cNvPr id="2" name="Header Placeholder 1"/>
          <p:cNvSpPr>
            <a:spLocks noGrp="1"/>
          </p:cNvSpPr>
          <p:nvPr>
            <p:ph type="hdr" sz="quarter" idx="10"/>
          </p:nvPr>
        </p:nvSpPr>
        <p:spPr/>
        <p:txBody>
          <a:bodyPr/>
          <a:lstStyle/>
          <a:p>
            <a:r>
              <a:rPr lang="en-AU">
                <a:solidFill>
                  <a:srgbClr val="000000"/>
                </a:solidFill>
              </a:rPr>
              <a:t>Reading Strategically</a:t>
            </a: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288983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Apply the skimming techniques to the reading. When skimming you might want to highlight things such as: the argument, key terms or ideas in the topic sentences and conclusions</a:t>
            </a:r>
          </a:p>
          <a:p>
            <a:endParaRPr lang="en-US" dirty="0"/>
          </a:p>
          <a:p>
            <a:r>
              <a:rPr lang="en-US">
                <a:latin typeface="Arial"/>
                <a:ea typeface="ＭＳ Ｐゴシック"/>
                <a:cs typeface="Arial"/>
              </a:rPr>
              <a:t>Discuss at the end how they found this process – do they feel they have a better overview? Was this very easy? Which parts were more difficult, and how would you approach those sections? </a:t>
            </a:r>
            <a:endParaRPr lang="en-US"/>
          </a:p>
          <a:p>
            <a:endParaRPr lang="en-US" dirty="0"/>
          </a:p>
        </p:txBody>
      </p:sp>
      <p:sp>
        <p:nvSpPr>
          <p:cNvPr id="4" name="Slide Number Placeholder 3"/>
          <p:cNvSpPr>
            <a:spLocks noGrp="1"/>
          </p:cNvSpPr>
          <p:nvPr>
            <p:ph type="sldNum" sz="quarter" idx="5"/>
          </p:nvPr>
        </p:nvSpPr>
        <p:spPr/>
        <p:txBody>
          <a:bodyPr/>
          <a:lstStyle/>
          <a:p>
            <a:fld id="{F9BA41A6-1B32-504A-8DD7-4A5451CE014C}" type="slidenum">
              <a:rPr lang="en-AU" smtClean="0"/>
              <a:pPr/>
              <a:t>21</a:t>
            </a:fld>
            <a:endParaRPr lang="en-AU"/>
          </a:p>
        </p:txBody>
      </p:sp>
      <p:sp>
        <p:nvSpPr>
          <p:cNvPr id="5" name="Header Placeholder 4"/>
          <p:cNvSpPr>
            <a:spLocks noGrp="1"/>
          </p:cNvSpPr>
          <p:nvPr>
            <p:ph type="hdr" sz="quarter" idx="10"/>
          </p:nvPr>
        </p:nvSpPr>
        <p:spPr/>
        <p:txBody>
          <a:bodyPr/>
          <a:lstStyle/>
          <a:p>
            <a:r>
              <a:rPr lang="en-AU"/>
              <a:t>Reading Strategically</a:t>
            </a:r>
          </a:p>
        </p:txBody>
      </p:sp>
      <p:sp>
        <p:nvSpPr>
          <p:cNvPr id="9" name="Slide Image Placeholder 8"/>
          <p:cNvSpPr>
            <a:spLocks noGrp="1" noRot="1" noChangeAspect="1"/>
          </p:cNvSpPr>
          <p:nvPr>
            <p:ph type="sldImg"/>
          </p:nvPr>
        </p:nvSpPr>
        <p:spPr>
          <a:xfrm>
            <a:off x="420688" y="949325"/>
            <a:ext cx="5956300" cy="3351213"/>
          </a:xfrm>
        </p:spPr>
      </p:sp>
    </p:spTree>
    <p:extLst>
      <p:ext uri="{BB962C8B-B14F-4D97-AF65-F5344CB8AC3E}">
        <p14:creationId xmlns:p14="http://schemas.microsoft.com/office/powerpoint/2010/main" val="2143483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59A41E3-4086-6849-8D8A-B089E7047F04}" type="slidenum">
              <a:rPr lang="en-AU" smtClean="0">
                <a:solidFill>
                  <a:srgbClr val="000000"/>
                </a:solidFill>
              </a:rPr>
              <a:pPr/>
              <a:t>26</a:t>
            </a:fld>
            <a:endParaRPr lang="en-AU">
              <a:solidFill>
                <a:srgbClr val="000000"/>
              </a:solidFill>
            </a:endParaRPr>
          </a:p>
        </p:txBody>
      </p:sp>
      <p:sp>
        <p:nvSpPr>
          <p:cNvPr id="69635" name="Rectangle 3"/>
          <p:cNvSpPr>
            <a:spLocks noGrp="1" noChangeArrowheads="1"/>
          </p:cNvSpPr>
          <p:nvPr>
            <p:ph type="body" idx="1"/>
          </p:nvPr>
        </p:nvSpPr>
        <p:spPr/>
        <p:txBody>
          <a:bodyPr/>
          <a:lstStyle/>
          <a:p>
            <a:pPr marL="0" lvl="1">
              <a:spcBef>
                <a:spcPts val="600"/>
              </a:spcBef>
            </a:pPr>
            <a:r>
              <a:rPr lang="en-AU" dirty="0"/>
              <a:t>Now we know WHY we are reading, next we need some strategies to deal with the actual reading. These strategies will be very helpful as you are developing your reading skills and adapting to reading material in English</a:t>
            </a:r>
          </a:p>
          <a:p>
            <a:pPr marL="0" lvl="1">
              <a:spcBef>
                <a:spcPts val="600"/>
              </a:spcBef>
            </a:pPr>
            <a:endParaRPr lang="en-AU" dirty="0"/>
          </a:p>
        </p:txBody>
      </p:sp>
      <p:sp>
        <p:nvSpPr>
          <p:cNvPr id="2" name="Header Placeholder 1"/>
          <p:cNvSpPr>
            <a:spLocks noGrp="1"/>
          </p:cNvSpPr>
          <p:nvPr>
            <p:ph type="hdr" sz="quarter" idx="10"/>
          </p:nvPr>
        </p:nvSpPr>
        <p:spPr/>
        <p:txBody>
          <a:bodyPr/>
          <a:lstStyle/>
          <a:p>
            <a:r>
              <a:rPr lang="en-AU">
                <a:solidFill>
                  <a:srgbClr val="000000"/>
                </a:solidFill>
              </a:rPr>
              <a:t>Reading Strategically</a:t>
            </a: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280551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5000"/>
              </a:lnSpc>
              <a:spcBef>
                <a:spcPts val="1400"/>
              </a:spcBef>
              <a:spcAft>
                <a:spcPts val="200"/>
              </a:spcAft>
            </a:pPr>
            <a:r>
              <a:rPr lang="en-US" sz="2800" dirty="0">
                <a:latin typeface="Arial"/>
                <a:ea typeface="ＭＳ Ｐゴシック"/>
                <a:cs typeface="Arial"/>
              </a:rPr>
              <a:t>If you've already found the answers to the broad questions from your skim read, more specific questions could be: </a:t>
            </a:r>
            <a:endParaRPr lang="en-US" dirty="0"/>
          </a:p>
          <a:p>
            <a:pPr marL="171450" indent="-171450">
              <a:lnSpc>
                <a:spcPct val="95000"/>
              </a:lnSpc>
              <a:spcBef>
                <a:spcPts val="1400"/>
              </a:spcBef>
              <a:spcAft>
                <a:spcPts val="200"/>
              </a:spcAft>
              <a:buFont typeface="Arial" panose="020B0604020202020204" pitchFamily="34" charset="0"/>
              <a:buChar char="•"/>
            </a:pPr>
            <a:r>
              <a:rPr lang="en-US" dirty="0">
                <a:latin typeface="Arial"/>
                <a:ea typeface="ＭＳ Ｐゴシック"/>
                <a:cs typeface="Arial"/>
              </a:rPr>
              <a:t>How compelling are the findings</a:t>
            </a:r>
            <a:r>
              <a:rPr lang="en-US" dirty="0" smtClean="0">
                <a:latin typeface="Arial"/>
                <a:ea typeface="ＭＳ Ｐゴシック"/>
                <a:cs typeface="Arial"/>
              </a:rPr>
              <a:t>?</a:t>
            </a:r>
          </a:p>
          <a:p>
            <a:pPr marL="628650" lvl="1" indent="-171450">
              <a:buFont typeface="Arial" panose="020B0604020202020204" pitchFamily="34" charset="0"/>
              <a:buChar char="•"/>
            </a:pPr>
            <a:r>
              <a:rPr lang="en-US" sz="2400" dirty="0" smtClean="0"/>
              <a:t>Why do they say the FLG is a mixed carrier? </a:t>
            </a:r>
          </a:p>
          <a:p>
            <a:pPr marL="628650" lvl="1" indent="-171450">
              <a:buFont typeface="Arial" panose="020B0604020202020204" pitchFamily="34" charset="0"/>
              <a:buChar char="•"/>
            </a:pPr>
            <a:r>
              <a:rPr lang="en-US" sz="2400" dirty="0" smtClean="0"/>
              <a:t>Where would you find the evidence for why single-layer graphene might be a zero-gap semiconductor?</a:t>
            </a:r>
          </a:p>
          <a:p>
            <a:pPr marL="171450" lvl="0" indent="-171450">
              <a:buFont typeface="Arial" panose="020B0604020202020204" pitchFamily="34" charset="0"/>
              <a:buChar char="•"/>
            </a:pPr>
            <a:endParaRPr lang="en-US" sz="2400" dirty="0" smtClean="0">
              <a:solidFill>
                <a:srgbClr val="000000"/>
              </a:solidFill>
              <a:latin typeface="Century Schoolbook"/>
              <a:cs typeface="Segoe UI"/>
            </a:endParaRPr>
          </a:p>
          <a:p>
            <a:pPr marL="171450" indent="-171450">
              <a:lnSpc>
                <a:spcPct val="95000"/>
              </a:lnSpc>
              <a:spcBef>
                <a:spcPts val="1400"/>
              </a:spcBef>
              <a:spcAft>
                <a:spcPts val="200"/>
              </a:spcAft>
              <a:buFont typeface="Arial" panose="020B0604020202020204" pitchFamily="34" charset="0"/>
              <a:buChar char="•"/>
            </a:pPr>
            <a:endParaRPr lang="en-US" dirty="0"/>
          </a:p>
          <a:p>
            <a:endParaRPr lang="en-US" sz="2800" dirty="0"/>
          </a:p>
        </p:txBody>
      </p:sp>
      <p:sp>
        <p:nvSpPr>
          <p:cNvPr id="4" name="Slide Number Placeholder 3"/>
          <p:cNvSpPr>
            <a:spLocks noGrp="1"/>
          </p:cNvSpPr>
          <p:nvPr>
            <p:ph type="sldNum" sz="quarter" idx="10"/>
          </p:nvPr>
        </p:nvSpPr>
        <p:spPr/>
        <p:txBody>
          <a:bodyPr/>
          <a:lstStyle/>
          <a:p>
            <a:fld id="{5AA7DB1E-97E3-194C-8FE7-85581AC71654}" type="slidenum">
              <a:rPr lang="en-AU" smtClean="0"/>
              <a:pPr/>
              <a:t>27</a:t>
            </a:fld>
            <a:endParaRPr lang="en-AU"/>
          </a:p>
        </p:txBody>
      </p:sp>
      <p:sp>
        <p:nvSpPr>
          <p:cNvPr id="5" name="Header Placeholder 4"/>
          <p:cNvSpPr>
            <a:spLocks noGrp="1"/>
          </p:cNvSpPr>
          <p:nvPr>
            <p:ph type="hdr" sz="quarter" idx="11"/>
          </p:nvPr>
        </p:nvSpPr>
        <p:spPr/>
        <p:txBody>
          <a:bodyPr/>
          <a:lstStyle/>
          <a:p>
            <a:endParaRPr lang="en-AU" dirty="0"/>
          </a:p>
        </p:txBody>
      </p:sp>
    </p:spTree>
    <p:extLst>
      <p:ext uri="{BB962C8B-B14F-4D97-AF65-F5344CB8AC3E}">
        <p14:creationId xmlns:p14="http://schemas.microsoft.com/office/powerpoint/2010/main" val="953428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59A41E3-4086-6849-8D8A-B089E7047F04}" type="slidenum">
              <a:rPr lang="en-AU" smtClean="0">
                <a:solidFill>
                  <a:srgbClr val="000000"/>
                </a:solidFill>
              </a:rPr>
              <a:pPr/>
              <a:t>28</a:t>
            </a:fld>
            <a:endParaRPr lang="en-AU">
              <a:solidFill>
                <a:srgbClr val="000000"/>
              </a:solidFill>
            </a:endParaRPr>
          </a:p>
        </p:txBody>
      </p:sp>
      <p:sp>
        <p:nvSpPr>
          <p:cNvPr id="69635" name="Rectangle 3"/>
          <p:cNvSpPr>
            <a:spLocks noGrp="1" noChangeArrowheads="1"/>
          </p:cNvSpPr>
          <p:nvPr>
            <p:ph type="body" idx="1"/>
          </p:nvPr>
        </p:nvSpPr>
        <p:spPr/>
        <p:txBody>
          <a:bodyPr/>
          <a:lstStyle/>
          <a:p>
            <a:pPr marL="0" lvl="1">
              <a:spcBef>
                <a:spcPts val="600"/>
              </a:spcBef>
            </a:pPr>
            <a:endParaRPr lang="en-AU" dirty="0"/>
          </a:p>
        </p:txBody>
      </p:sp>
      <p:sp>
        <p:nvSpPr>
          <p:cNvPr id="2" name="Header Placeholder 1"/>
          <p:cNvSpPr>
            <a:spLocks noGrp="1"/>
          </p:cNvSpPr>
          <p:nvPr>
            <p:ph type="hdr" sz="quarter" idx="10"/>
          </p:nvPr>
        </p:nvSpPr>
        <p:spPr/>
        <p:txBody>
          <a:bodyPr/>
          <a:lstStyle/>
          <a:p>
            <a:r>
              <a:rPr lang="en-AU">
                <a:solidFill>
                  <a:srgbClr val="000000"/>
                </a:solidFill>
              </a:rPr>
              <a:t>Reading Strategically</a:t>
            </a: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2622032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F3BA006-D33C-294F-BBAA-E9AC66D31755}" type="slidenum">
              <a:rPr lang="en-AU" smtClean="0"/>
              <a:pPr/>
              <a:t>29</a:t>
            </a:fld>
            <a:endParaRPr lang="en-AU"/>
          </a:p>
        </p:txBody>
      </p:sp>
      <p:sp>
        <p:nvSpPr>
          <p:cNvPr id="60419" name="Rectangle 3"/>
          <p:cNvSpPr>
            <a:spLocks noGrp="1" noChangeArrowheads="1"/>
          </p:cNvSpPr>
          <p:nvPr>
            <p:ph type="body" idx="1"/>
          </p:nvPr>
        </p:nvSpPr>
        <p:spPr/>
        <p:txBody>
          <a:bodyPr/>
          <a:lstStyle/>
          <a:p>
            <a:r>
              <a:rPr lang="en-US" dirty="0"/>
              <a:t>Now that </a:t>
            </a:r>
            <a:r>
              <a:rPr lang="en-US" dirty="0" smtClean="0"/>
              <a:t>we’ve </a:t>
            </a:r>
            <a:r>
              <a:rPr lang="en-US" dirty="0"/>
              <a:t>identified the sections to read closely, we need to look at how to read the text ACTIVELY. Think about the questions you have been set but also be critically evaluating it. Ask questions. Is the reasoning valid? Have they used enough credible evidence? Are you convinced by the argument? Does it match with what you already know? What other authors say? Etc.</a:t>
            </a:r>
          </a:p>
          <a:p>
            <a:endParaRPr lang="en-US" dirty="0"/>
          </a:p>
          <a:p>
            <a:endParaRPr lang="en-US" dirty="0"/>
          </a:p>
        </p:txBody>
      </p:sp>
      <p:sp>
        <p:nvSpPr>
          <p:cNvPr id="2" name="Header Placeholder 1"/>
          <p:cNvSpPr>
            <a:spLocks noGrp="1"/>
          </p:cNvSpPr>
          <p:nvPr>
            <p:ph type="hdr" sz="quarter" idx="10"/>
          </p:nvPr>
        </p:nvSpPr>
        <p:spPr/>
        <p:txBody>
          <a:bodyPr/>
          <a:lstStyle/>
          <a:p>
            <a:r>
              <a:rPr lang="en-AU"/>
              <a:t>Reading Strategically</a:t>
            </a:r>
          </a:p>
        </p:txBody>
      </p:sp>
      <p:sp>
        <p:nvSpPr>
          <p:cNvPr id="6" name="Slide Image Placeholder 5"/>
          <p:cNvSpPr>
            <a:spLocks noGrp="1" noRot="1" noChangeAspect="1"/>
          </p:cNvSpPr>
          <p:nvPr>
            <p:ph type="sldImg"/>
          </p:nvPr>
        </p:nvSpPr>
        <p:spPr>
          <a:xfrm>
            <a:off x="420688" y="949325"/>
            <a:ext cx="5956300" cy="3351213"/>
          </a:xfrm>
        </p:spPr>
      </p:sp>
    </p:spTree>
    <p:extLst>
      <p:ext uri="{BB962C8B-B14F-4D97-AF65-F5344CB8AC3E}">
        <p14:creationId xmlns:p14="http://schemas.microsoft.com/office/powerpoint/2010/main" val="332921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A41A6-1B32-504A-8DD7-4A5451CE014C}" type="slidenum">
              <a:rPr lang="en-AU" smtClean="0"/>
              <a:pPr/>
              <a:t>30</a:t>
            </a:fld>
            <a:endParaRPr lang="en-AU"/>
          </a:p>
        </p:txBody>
      </p:sp>
      <p:sp>
        <p:nvSpPr>
          <p:cNvPr id="5" name="Header Placeholder 4"/>
          <p:cNvSpPr>
            <a:spLocks noGrp="1"/>
          </p:cNvSpPr>
          <p:nvPr>
            <p:ph type="hdr" sz="quarter" idx="10"/>
          </p:nvPr>
        </p:nvSpPr>
        <p:spPr/>
        <p:txBody>
          <a:bodyPr/>
          <a:lstStyle/>
          <a:p>
            <a:r>
              <a:rPr lang="en-AU"/>
              <a:t>Reading Strategically</a:t>
            </a:r>
          </a:p>
        </p:txBody>
      </p:sp>
      <p:sp>
        <p:nvSpPr>
          <p:cNvPr id="9" name="Slide Image Placeholder 8"/>
          <p:cNvSpPr>
            <a:spLocks noGrp="1" noRot="1" noChangeAspect="1"/>
          </p:cNvSpPr>
          <p:nvPr>
            <p:ph type="sldImg"/>
          </p:nvPr>
        </p:nvSpPr>
        <p:spPr>
          <a:xfrm>
            <a:off x="420688" y="949325"/>
            <a:ext cx="5956300" cy="3351213"/>
          </a:xfrm>
        </p:spPr>
      </p:sp>
    </p:spTree>
    <p:extLst>
      <p:ext uri="{BB962C8B-B14F-4D97-AF65-F5344CB8AC3E}">
        <p14:creationId xmlns:p14="http://schemas.microsoft.com/office/powerpoint/2010/main" val="132875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5AA7DB1E-97E3-194C-8FE7-85581AC71654}" type="slidenum">
              <a:rPr lang="en-AU" smtClean="0"/>
              <a:pPr/>
              <a:t>2</a:t>
            </a:fld>
            <a:endParaRPr lang="en-AU"/>
          </a:p>
        </p:txBody>
      </p:sp>
      <p:sp>
        <p:nvSpPr>
          <p:cNvPr id="5" name="Header Placeholder 4"/>
          <p:cNvSpPr>
            <a:spLocks noGrp="1"/>
          </p:cNvSpPr>
          <p:nvPr>
            <p:ph type="hdr" sz="quarter" idx="11"/>
          </p:nvPr>
        </p:nvSpPr>
        <p:spPr/>
        <p:txBody>
          <a:bodyPr/>
          <a:lstStyle/>
          <a:p>
            <a:endParaRPr lang="en-AU"/>
          </a:p>
        </p:txBody>
      </p:sp>
    </p:spTree>
    <p:extLst>
      <p:ext uri="{BB962C8B-B14F-4D97-AF65-F5344CB8AC3E}">
        <p14:creationId xmlns:p14="http://schemas.microsoft.com/office/powerpoint/2010/main" val="3600722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AU" b="1" dirty="0"/>
              <a:t>KM</a:t>
            </a:r>
            <a:r>
              <a:rPr lang="en-AU" dirty="0"/>
              <a:t>: You need to critically engage with the text.</a:t>
            </a:r>
          </a:p>
          <a:p>
            <a:endParaRPr lang="en-AU" dirty="0"/>
          </a:p>
          <a:p>
            <a:r>
              <a:rPr lang="en-AU" dirty="0"/>
              <a:t>This is some suggestions as to the sorts of analysis you do. Will depend on discipline/text type etc</a:t>
            </a:r>
          </a:p>
          <a:p>
            <a:endParaRPr lang="en-AU" dirty="0"/>
          </a:p>
          <a:p>
            <a:r>
              <a:rPr lang="en-AU" dirty="0"/>
              <a:t>This is an adaptation of the Cornell notetaking system. </a:t>
            </a:r>
          </a:p>
          <a:p>
            <a:endParaRPr lang="en-AU" dirty="0"/>
          </a:p>
          <a:p>
            <a:r>
              <a:rPr lang="en-AU" dirty="0"/>
              <a:t>Can be done pen and paper, electronically, using pdf printouts (white</a:t>
            </a:r>
            <a:r>
              <a:rPr lang="en-AU" baseline="0" dirty="0"/>
              <a:t> spaces) or electronic pdfs.</a:t>
            </a:r>
            <a:endParaRPr lang="en-AU"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B3A5E8-A418-364E-88C0-152611181F6B}" type="slidenum">
              <a:rPr kumimoji="0" lang="en-AU"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srgbClr val="000000"/>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CE3F85D-880D-4702-809C-BED4EA1497DD}" type="datetime1">
              <a:rPr kumimoji="0" lang="en-AU"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27/02/2020</a:t>
            </a:fld>
            <a:endParaRPr kumimoji="0" lang="en-AU" sz="1200" b="0" i="0" u="none" strike="noStrike" kern="1200" cap="none" spc="0" normalizeH="0" baseline="0" noProof="0">
              <a:ln>
                <a:noFill/>
              </a:ln>
              <a:solidFill>
                <a:srgbClr val="000000"/>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Calibri"/>
                <a:ea typeface="+mn-ea"/>
                <a:cs typeface="+mn-cs"/>
              </a:rPr>
              <a:t>Academic Skills and Learning Centre</a:t>
            </a:r>
          </a:p>
        </p:txBody>
      </p:sp>
      <p:sp>
        <p:nvSpPr>
          <p:cNvPr id="7" name="Header Placeholder 6"/>
          <p:cNvSpPr>
            <a:spLocks noGrp="1"/>
          </p:cNvSpPr>
          <p:nvPr>
            <p:ph type="hdr" sz="quarter" idx="1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Calibri"/>
                <a:ea typeface="+mn-ea"/>
                <a:cs typeface="+mn-cs"/>
              </a:rPr>
              <a:t>Research Project Management</a:t>
            </a:r>
          </a:p>
        </p:txBody>
      </p:sp>
    </p:spTree>
    <p:extLst>
      <p:ext uri="{BB962C8B-B14F-4D97-AF65-F5344CB8AC3E}">
        <p14:creationId xmlns:p14="http://schemas.microsoft.com/office/powerpoint/2010/main" val="516233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a:t>
            </a:r>
            <a:r>
              <a:rPr lang="en-AU" dirty="0"/>
              <a:t>: note-taking should not just identify major points, but aim to analyse and summarise</a:t>
            </a:r>
          </a:p>
          <a:p>
            <a:endParaRPr lang="en-AU" dirty="0"/>
          </a:p>
          <a:p>
            <a:r>
              <a:rPr lang="en-AU" dirty="0"/>
              <a:t>Can adopt the Cornell system to many situations</a:t>
            </a:r>
          </a:p>
          <a:p>
            <a:endParaRPr lang="en-AU" dirty="0"/>
          </a:p>
          <a:p>
            <a:r>
              <a:rPr lang="en-AU" dirty="0"/>
              <a:t>End result should be a summary – this summary will be useful for your </a:t>
            </a:r>
            <a:r>
              <a:rPr lang="en-AU" dirty="0" smtClean="0"/>
              <a:t>work later</a:t>
            </a:r>
            <a:r>
              <a:rPr lang="en-AU" dirty="0"/>
              <a:t>. </a:t>
            </a:r>
          </a:p>
          <a:p>
            <a:endParaRPr lang="en-AU" dirty="0"/>
          </a:p>
          <a:p>
            <a:r>
              <a:rPr lang="en-AU" dirty="0"/>
              <a:t>Write while you read.</a:t>
            </a:r>
          </a:p>
          <a:p>
            <a:endParaRPr lang="en-AU" dirty="0"/>
          </a:p>
        </p:txBody>
      </p:sp>
      <p:sp>
        <p:nvSpPr>
          <p:cNvPr id="4" name="Slide Number Placeholder 3"/>
          <p:cNvSpPr>
            <a:spLocks noGrp="1"/>
          </p:cNvSpPr>
          <p:nvPr>
            <p:ph type="sldNum" sz="quarter" idx="10"/>
          </p:nvPr>
        </p:nvSpPr>
        <p:spPr/>
        <p:txBody>
          <a:bodyPr/>
          <a:lstStyle/>
          <a:p>
            <a:fld id="{5AA7DB1E-97E3-194C-8FE7-85581AC71654}" type="slidenum">
              <a:rPr lang="en-AU" smtClean="0"/>
              <a:pPr/>
              <a:t>37</a:t>
            </a:fld>
            <a:endParaRPr lang="en-AU"/>
          </a:p>
        </p:txBody>
      </p:sp>
      <p:sp>
        <p:nvSpPr>
          <p:cNvPr id="5" name="Header Placeholder 4"/>
          <p:cNvSpPr>
            <a:spLocks noGrp="1"/>
          </p:cNvSpPr>
          <p:nvPr>
            <p:ph type="hdr" sz="quarter" idx="11"/>
          </p:nvPr>
        </p:nvSpPr>
        <p:spPr/>
        <p:txBody>
          <a:bodyPr/>
          <a:lstStyle/>
          <a:p>
            <a:endParaRPr lang="en-AU" dirty="0"/>
          </a:p>
        </p:txBody>
      </p:sp>
    </p:spTree>
    <p:extLst>
      <p:ext uri="{BB962C8B-B14F-4D97-AF65-F5344CB8AC3E}">
        <p14:creationId xmlns:p14="http://schemas.microsoft.com/office/powerpoint/2010/main" val="1199381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59A41E3-4086-6849-8D8A-B089E7047F04}" type="slidenum">
              <a:rPr lang="en-AU" smtClean="0">
                <a:solidFill>
                  <a:srgbClr val="000000"/>
                </a:solidFill>
              </a:rPr>
              <a:pPr/>
              <a:t>38</a:t>
            </a:fld>
            <a:endParaRPr lang="en-AU">
              <a:solidFill>
                <a:srgbClr val="000000"/>
              </a:solidFill>
            </a:endParaRPr>
          </a:p>
        </p:txBody>
      </p:sp>
      <p:sp>
        <p:nvSpPr>
          <p:cNvPr id="69635" name="Rectangle 3"/>
          <p:cNvSpPr>
            <a:spLocks noGrp="1" noChangeArrowheads="1"/>
          </p:cNvSpPr>
          <p:nvPr>
            <p:ph type="body" idx="1"/>
          </p:nvPr>
        </p:nvSpPr>
        <p:spPr/>
        <p:txBody>
          <a:bodyPr/>
          <a:lstStyle/>
          <a:p>
            <a:pPr marL="0" lvl="1">
              <a:spcBef>
                <a:spcPts val="600"/>
              </a:spcBef>
            </a:pPr>
            <a:endParaRPr lang="en-AU" dirty="0"/>
          </a:p>
        </p:txBody>
      </p:sp>
      <p:sp>
        <p:nvSpPr>
          <p:cNvPr id="2" name="Header Placeholder 1"/>
          <p:cNvSpPr>
            <a:spLocks noGrp="1"/>
          </p:cNvSpPr>
          <p:nvPr>
            <p:ph type="hdr" sz="quarter" idx="10"/>
          </p:nvPr>
        </p:nvSpPr>
        <p:spPr/>
        <p:txBody>
          <a:bodyPr/>
          <a:lstStyle/>
          <a:p>
            <a:r>
              <a:rPr lang="en-AU">
                <a:solidFill>
                  <a:srgbClr val="000000"/>
                </a:solidFill>
              </a:rPr>
              <a:t>Reading Strategically</a:t>
            </a: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328687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ＭＳ Ｐゴシック"/>
                <a:cs typeface="Calibri"/>
              </a:rPr>
              <a:t>Come see us!</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5AA7DB1E-97E3-194C-8FE7-85581AC71654}" type="slidenum">
              <a:rPr lang="en-AU"/>
              <a:pPr/>
              <a:t>39</a:t>
            </a:fld>
            <a:endParaRPr lang="en-AU"/>
          </a:p>
        </p:txBody>
      </p:sp>
      <p:sp>
        <p:nvSpPr>
          <p:cNvPr id="5" name="Header Placeholder 4"/>
          <p:cNvSpPr>
            <a:spLocks noGrp="1"/>
          </p:cNvSpPr>
          <p:nvPr>
            <p:ph type="hdr" sz="quarter"/>
          </p:nvPr>
        </p:nvSpPr>
        <p:spPr/>
        <p:txBody>
          <a:bodyPr/>
          <a:lstStyle/>
          <a:p>
            <a:endParaRPr lang="en-AU" dirty="0"/>
          </a:p>
        </p:txBody>
      </p:sp>
    </p:spTree>
    <p:extLst>
      <p:ext uri="{BB962C8B-B14F-4D97-AF65-F5344CB8AC3E}">
        <p14:creationId xmlns:p14="http://schemas.microsoft.com/office/powerpoint/2010/main" val="228295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CDDAE84-DE81-104D-9C33-6FD906121B09}" type="slidenum">
              <a:rPr lang="en-AU" smtClean="0"/>
              <a:pPr/>
              <a:t>3</a:t>
            </a:fld>
            <a:endParaRPr lang="en-AU"/>
          </a:p>
        </p:txBody>
      </p:sp>
      <p:sp>
        <p:nvSpPr>
          <p:cNvPr id="52227" name="Rectangle 3"/>
          <p:cNvSpPr>
            <a:spLocks noGrp="1" noChangeArrowheads="1"/>
          </p:cNvSpPr>
          <p:nvPr>
            <p:ph type="body" idx="1"/>
          </p:nvPr>
        </p:nvSpPr>
        <p:spPr/>
        <p:txBody>
          <a:bodyPr/>
          <a:lstStyle/>
          <a:p>
            <a:r>
              <a:rPr lang="en-US" dirty="0"/>
              <a:t>This is where your reading will</a:t>
            </a:r>
            <a:r>
              <a:rPr lang="en-US" baseline="0" dirty="0"/>
              <a:t> be most useful in your assessment – Research journal and thesis</a:t>
            </a:r>
            <a:endParaRPr lang="en-US" dirty="0"/>
          </a:p>
        </p:txBody>
      </p:sp>
      <p:sp>
        <p:nvSpPr>
          <p:cNvPr id="2" name="Header Placeholder 1"/>
          <p:cNvSpPr>
            <a:spLocks noGrp="1"/>
          </p:cNvSpPr>
          <p:nvPr>
            <p:ph type="hdr" sz="quarter" idx="10"/>
          </p:nvPr>
        </p:nvSpPr>
        <p:spPr/>
        <p:txBody>
          <a:bodyPr/>
          <a:lstStyle/>
          <a:p>
            <a:r>
              <a:rPr lang="en-AU"/>
              <a:t>Reading Strategically</a:t>
            </a: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3928051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Arial" charset="0"/>
                <a:ea typeface="ＭＳ Ｐゴシック" charset="0"/>
                <a:cs typeface="Arial" charset="0"/>
              </a:rPr>
              <a:t>Because:</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are information-dense</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contain concepts and language you are not familiar with</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may not directly address your problem</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can be poorly written</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Results or interpretation may be incomplete or incorrect</a:t>
            </a:r>
            <a:r>
              <a:rPr lang="en-US" sz="1200" b="0" i="0" kern="1200" dirty="0">
                <a:solidFill>
                  <a:schemeClr val="tx1"/>
                </a:solidFill>
                <a:effectLst/>
                <a:latin typeface="Arial" charset="0"/>
                <a:ea typeface="ＭＳ Ｐゴシック" charset="0"/>
                <a:cs typeface="Arial" charset="0"/>
              </a:rPr>
              <a:t>​</a:t>
            </a:r>
          </a:p>
          <a:p>
            <a:pPr rtl="0" fontAlgn="base"/>
            <a:r>
              <a:rPr lang="en-US" sz="1200" b="0" i="0" kern="1200" dirty="0">
                <a:solidFill>
                  <a:schemeClr val="tx1"/>
                </a:solidFill>
                <a:effectLst/>
                <a:latin typeface="Arial" charset="0"/>
                <a:ea typeface="ＭＳ Ｐゴシック" charset="0"/>
                <a:cs typeface="Arial" charset="0"/>
              </a:rPr>
              <a:t>​</a:t>
            </a:r>
          </a:p>
          <a:p>
            <a:endParaRPr lang="en-AU" dirty="0"/>
          </a:p>
        </p:txBody>
      </p:sp>
      <p:sp>
        <p:nvSpPr>
          <p:cNvPr id="4" name="Slide Number Placeholder 3"/>
          <p:cNvSpPr>
            <a:spLocks noGrp="1"/>
          </p:cNvSpPr>
          <p:nvPr>
            <p:ph type="sldNum" sz="quarter" idx="10"/>
          </p:nvPr>
        </p:nvSpPr>
        <p:spPr/>
        <p:txBody>
          <a:bodyPr/>
          <a:lstStyle/>
          <a:p>
            <a:fld id="{5AA7DB1E-97E3-194C-8FE7-85581AC71654}" type="slidenum">
              <a:rPr lang="en-AU" smtClean="0"/>
              <a:pPr/>
              <a:t>9</a:t>
            </a:fld>
            <a:endParaRPr lang="en-AU"/>
          </a:p>
        </p:txBody>
      </p:sp>
      <p:sp>
        <p:nvSpPr>
          <p:cNvPr id="5" name="Header Placeholder 4"/>
          <p:cNvSpPr>
            <a:spLocks noGrp="1"/>
          </p:cNvSpPr>
          <p:nvPr>
            <p:ph type="hdr" sz="quarter" idx="11"/>
          </p:nvPr>
        </p:nvSpPr>
        <p:spPr/>
        <p:txBody>
          <a:bodyPr/>
          <a:lstStyle/>
          <a:p>
            <a:endParaRPr lang="en-AU" dirty="0"/>
          </a:p>
        </p:txBody>
      </p:sp>
    </p:spTree>
    <p:extLst>
      <p:ext uri="{BB962C8B-B14F-4D97-AF65-F5344CB8AC3E}">
        <p14:creationId xmlns:p14="http://schemas.microsoft.com/office/powerpoint/2010/main" val="4145144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Arial" charset="0"/>
                <a:ea typeface="ＭＳ Ｐゴシック" charset="0"/>
                <a:cs typeface="Arial" charset="0"/>
              </a:rPr>
              <a:t>Because:</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are information-dense</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contain concepts and language you are not familiar with</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may not directly address your problem</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can be poorly written</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Results or interpretation may be incomplete or incorrect</a:t>
            </a:r>
            <a:r>
              <a:rPr lang="en-US" sz="1200" b="0" i="0" kern="1200" dirty="0">
                <a:solidFill>
                  <a:schemeClr val="tx1"/>
                </a:solidFill>
                <a:effectLst/>
                <a:latin typeface="Arial" charset="0"/>
                <a:ea typeface="ＭＳ Ｐゴシック" charset="0"/>
                <a:cs typeface="Arial" charset="0"/>
              </a:rPr>
              <a:t>​</a:t>
            </a:r>
          </a:p>
          <a:p>
            <a:pPr rtl="0" fontAlgn="base"/>
            <a:r>
              <a:rPr lang="en-US" sz="1200" b="0" i="0" kern="1200" dirty="0">
                <a:solidFill>
                  <a:schemeClr val="tx1"/>
                </a:solidFill>
                <a:effectLst/>
                <a:latin typeface="Arial" charset="0"/>
                <a:ea typeface="ＭＳ Ｐゴシック" charset="0"/>
                <a:cs typeface="Arial" charset="0"/>
              </a:rPr>
              <a:t>​</a:t>
            </a:r>
          </a:p>
          <a:p>
            <a:endParaRPr lang="en-AU" dirty="0"/>
          </a:p>
        </p:txBody>
      </p:sp>
      <p:sp>
        <p:nvSpPr>
          <p:cNvPr id="4" name="Slide Number Placeholder 3"/>
          <p:cNvSpPr>
            <a:spLocks noGrp="1"/>
          </p:cNvSpPr>
          <p:nvPr>
            <p:ph type="sldNum" sz="quarter" idx="10"/>
          </p:nvPr>
        </p:nvSpPr>
        <p:spPr/>
        <p:txBody>
          <a:bodyPr/>
          <a:lstStyle/>
          <a:p>
            <a:fld id="{5AA7DB1E-97E3-194C-8FE7-85581AC71654}" type="slidenum">
              <a:rPr lang="en-AU" smtClean="0"/>
              <a:pPr/>
              <a:t>10</a:t>
            </a:fld>
            <a:endParaRPr lang="en-AU"/>
          </a:p>
        </p:txBody>
      </p:sp>
      <p:sp>
        <p:nvSpPr>
          <p:cNvPr id="5" name="Header Placeholder 4"/>
          <p:cNvSpPr>
            <a:spLocks noGrp="1"/>
          </p:cNvSpPr>
          <p:nvPr>
            <p:ph type="hdr" sz="quarter" idx="11"/>
          </p:nvPr>
        </p:nvSpPr>
        <p:spPr/>
        <p:txBody>
          <a:bodyPr/>
          <a:lstStyle/>
          <a:p>
            <a:endParaRPr lang="en-AU" dirty="0"/>
          </a:p>
        </p:txBody>
      </p:sp>
    </p:spTree>
    <p:extLst>
      <p:ext uri="{BB962C8B-B14F-4D97-AF65-F5344CB8AC3E}">
        <p14:creationId xmlns:p14="http://schemas.microsoft.com/office/powerpoint/2010/main" val="208556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Arial" charset="0"/>
                <a:ea typeface="ＭＳ Ｐゴシック" charset="0"/>
                <a:cs typeface="Arial" charset="0"/>
              </a:rPr>
              <a:t>Because:</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are information-dense</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contain concepts and language you are not familiar with</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may not directly address your problem</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They can be poorly written</a:t>
            </a:r>
            <a:r>
              <a:rPr lang="en-US" sz="1200" b="0" i="0" kern="1200" dirty="0">
                <a:solidFill>
                  <a:schemeClr val="tx1"/>
                </a:solidFill>
                <a:effectLst/>
                <a:latin typeface="Arial" charset="0"/>
                <a:ea typeface="ＭＳ Ｐゴシック" charset="0"/>
                <a:cs typeface="Arial" charset="0"/>
              </a:rPr>
              <a:t>​</a:t>
            </a:r>
          </a:p>
          <a:p>
            <a:pPr rtl="0" fontAlgn="base"/>
            <a:r>
              <a:rPr lang="en-US" sz="1200" b="0" i="0" u="none" strike="noStrike" kern="1200" dirty="0">
                <a:solidFill>
                  <a:schemeClr val="tx1"/>
                </a:solidFill>
                <a:effectLst/>
                <a:latin typeface="Arial" charset="0"/>
                <a:ea typeface="ＭＳ Ｐゴシック" charset="0"/>
                <a:cs typeface="Arial" charset="0"/>
              </a:rPr>
              <a:t>Results or interpretation may be incomplete or incorrect</a:t>
            </a:r>
            <a:r>
              <a:rPr lang="en-US" sz="1200" b="0" i="0" kern="1200" dirty="0">
                <a:solidFill>
                  <a:schemeClr val="tx1"/>
                </a:solidFill>
                <a:effectLst/>
                <a:latin typeface="Arial" charset="0"/>
                <a:ea typeface="ＭＳ Ｐゴシック" charset="0"/>
                <a:cs typeface="Arial" charset="0"/>
              </a:rPr>
              <a:t>​</a:t>
            </a:r>
          </a:p>
          <a:p>
            <a:pPr rtl="0" fontAlgn="base"/>
            <a:r>
              <a:rPr lang="en-US" sz="1200" b="0" i="0" kern="1200" dirty="0">
                <a:solidFill>
                  <a:schemeClr val="tx1"/>
                </a:solidFill>
                <a:effectLst/>
                <a:latin typeface="Arial" charset="0"/>
                <a:ea typeface="ＭＳ Ｐゴシック" charset="0"/>
                <a:cs typeface="Arial" charset="0"/>
              </a:rPr>
              <a:t>​</a:t>
            </a:r>
          </a:p>
          <a:p>
            <a:endParaRPr lang="en-AU" dirty="0"/>
          </a:p>
        </p:txBody>
      </p:sp>
      <p:sp>
        <p:nvSpPr>
          <p:cNvPr id="4" name="Slide Number Placeholder 3"/>
          <p:cNvSpPr>
            <a:spLocks noGrp="1"/>
          </p:cNvSpPr>
          <p:nvPr>
            <p:ph type="sldNum" sz="quarter" idx="10"/>
          </p:nvPr>
        </p:nvSpPr>
        <p:spPr/>
        <p:txBody>
          <a:bodyPr/>
          <a:lstStyle/>
          <a:p>
            <a:fld id="{5AA7DB1E-97E3-194C-8FE7-85581AC71654}" type="slidenum">
              <a:rPr lang="en-AU" smtClean="0"/>
              <a:pPr/>
              <a:t>11</a:t>
            </a:fld>
            <a:endParaRPr lang="en-AU"/>
          </a:p>
        </p:txBody>
      </p:sp>
      <p:sp>
        <p:nvSpPr>
          <p:cNvPr id="5" name="Header Placeholder 4"/>
          <p:cNvSpPr>
            <a:spLocks noGrp="1"/>
          </p:cNvSpPr>
          <p:nvPr>
            <p:ph type="hdr" sz="quarter" idx="11"/>
          </p:nvPr>
        </p:nvSpPr>
        <p:spPr/>
        <p:txBody>
          <a:bodyPr/>
          <a:lstStyle/>
          <a:p>
            <a:endParaRPr lang="en-AU" dirty="0"/>
          </a:p>
        </p:txBody>
      </p:sp>
    </p:spTree>
    <p:extLst>
      <p:ext uri="{BB962C8B-B14F-4D97-AF65-F5344CB8AC3E}">
        <p14:creationId xmlns:p14="http://schemas.microsoft.com/office/powerpoint/2010/main" val="1501114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59A41E3-4086-6849-8D8A-B089E7047F04}" type="slidenum">
              <a:rPr lang="en-AU" smtClean="0">
                <a:solidFill>
                  <a:srgbClr val="000000"/>
                </a:solidFill>
              </a:rPr>
              <a:pPr/>
              <a:t>12</a:t>
            </a:fld>
            <a:endParaRPr lang="en-AU">
              <a:solidFill>
                <a:srgbClr val="000000"/>
              </a:solidFill>
            </a:endParaRPr>
          </a:p>
        </p:txBody>
      </p:sp>
      <p:sp>
        <p:nvSpPr>
          <p:cNvPr id="69635" name="Rectangle 3"/>
          <p:cNvSpPr>
            <a:spLocks noGrp="1" noChangeArrowheads="1"/>
          </p:cNvSpPr>
          <p:nvPr>
            <p:ph type="body" idx="1"/>
          </p:nvPr>
        </p:nvSpPr>
        <p:spPr/>
        <p:txBody>
          <a:bodyPr/>
          <a:lstStyle/>
          <a:p>
            <a:pPr marL="0" lvl="1">
              <a:spcBef>
                <a:spcPts val="600"/>
              </a:spcBef>
            </a:pPr>
            <a:r>
              <a:rPr lang="en-AU" dirty="0">
                <a:latin typeface="Arial"/>
                <a:cs typeface="Arial"/>
              </a:rPr>
              <a:t>To manage the load, you need to read with a purpose</a:t>
            </a:r>
            <a:endParaRPr lang="en-AU" dirty="0"/>
          </a:p>
        </p:txBody>
      </p:sp>
      <p:sp>
        <p:nvSpPr>
          <p:cNvPr id="2" name="Header Placeholder 1"/>
          <p:cNvSpPr>
            <a:spLocks noGrp="1"/>
          </p:cNvSpPr>
          <p:nvPr>
            <p:ph type="hdr" sz="quarter" idx="10"/>
          </p:nvPr>
        </p:nvSpPr>
        <p:spPr/>
        <p:txBody>
          <a:bodyPr/>
          <a:lstStyle/>
          <a:p>
            <a:r>
              <a:rPr lang="en-AU">
                <a:solidFill>
                  <a:srgbClr val="000000"/>
                </a:solidFill>
              </a:rPr>
              <a:t>Reading Strategically</a:t>
            </a: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2130607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You’ll do lots of reading in Honours,</a:t>
            </a:r>
            <a:r>
              <a:rPr lang="en-GB" baseline="0" dirty="0"/>
              <a:t> for different purposes</a:t>
            </a:r>
            <a:endParaRPr lang="en-GB" dirty="0"/>
          </a:p>
        </p:txBody>
      </p:sp>
      <p:sp>
        <p:nvSpPr>
          <p:cNvPr id="4" name="Slide Number Placeholder 3"/>
          <p:cNvSpPr>
            <a:spLocks noGrp="1"/>
          </p:cNvSpPr>
          <p:nvPr>
            <p:ph type="sldNum" sz="quarter" idx="10"/>
          </p:nvPr>
        </p:nvSpPr>
        <p:spPr/>
        <p:txBody>
          <a:bodyPr/>
          <a:lstStyle/>
          <a:p>
            <a:fld id="{5AA7DB1E-97E3-194C-8FE7-85581AC71654}" type="slidenum">
              <a:rPr lang="en-AU" smtClean="0"/>
              <a:pPr/>
              <a:t>13</a:t>
            </a:fld>
            <a:endParaRPr lang="en-AU"/>
          </a:p>
        </p:txBody>
      </p:sp>
      <p:sp>
        <p:nvSpPr>
          <p:cNvPr id="5" name="Header Placeholder 4"/>
          <p:cNvSpPr>
            <a:spLocks noGrp="1"/>
          </p:cNvSpPr>
          <p:nvPr>
            <p:ph type="hdr" sz="quarter" idx="11"/>
          </p:nvPr>
        </p:nvSpPr>
        <p:spPr/>
        <p:txBody>
          <a:bodyPr/>
          <a:lstStyle/>
          <a:p>
            <a:r>
              <a:rPr lang="en-AU"/>
              <a:t>Reading Strategically</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631159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59A41E3-4086-6849-8D8A-B089E7047F04}" type="slidenum">
              <a:rPr lang="en-AU" smtClean="0">
                <a:solidFill>
                  <a:srgbClr val="000000"/>
                </a:solidFill>
              </a:rPr>
              <a:pPr/>
              <a:t>16</a:t>
            </a:fld>
            <a:endParaRPr lang="en-AU">
              <a:solidFill>
                <a:srgbClr val="000000"/>
              </a:solidFill>
            </a:endParaRPr>
          </a:p>
        </p:txBody>
      </p:sp>
      <p:sp>
        <p:nvSpPr>
          <p:cNvPr id="69635" name="Rectangle 3"/>
          <p:cNvSpPr>
            <a:spLocks noGrp="1" noChangeArrowheads="1"/>
          </p:cNvSpPr>
          <p:nvPr>
            <p:ph type="body" idx="1"/>
          </p:nvPr>
        </p:nvSpPr>
        <p:spPr/>
        <p:txBody>
          <a:bodyPr/>
          <a:lstStyle/>
          <a:p>
            <a:pPr marL="0" lvl="1">
              <a:spcBef>
                <a:spcPts val="600"/>
              </a:spcBef>
            </a:pPr>
            <a:endParaRPr lang="en-AU" dirty="0"/>
          </a:p>
        </p:txBody>
      </p:sp>
      <p:sp>
        <p:nvSpPr>
          <p:cNvPr id="2" name="Header Placeholder 1"/>
          <p:cNvSpPr>
            <a:spLocks noGrp="1"/>
          </p:cNvSpPr>
          <p:nvPr>
            <p:ph type="hdr" sz="quarter" idx="10"/>
          </p:nvPr>
        </p:nvSpPr>
        <p:spPr/>
        <p:txBody>
          <a:bodyPr/>
          <a:lstStyle/>
          <a:p>
            <a:r>
              <a:rPr lang="en-AU">
                <a:solidFill>
                  <a:srgbClr val="000000"/>
                </a:solidFill>
              </a:rPr>
              <a:t>Reading Strategically</a:t>
            </a: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2294123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latin typeface="Segoe UI Semilight" panose="020B0402040204020203" pitchFamily="34" charset="0"/>
                <a:cs typeface="Segoe UI Semilight" panose="020B0402040204020203" pitchFamily="34" charset="0"/>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latin typeface="Segoe UI Light" panose="020B0502040204020203" pitchFamily="34" charset="0"/>
                <a:cs typeface="Segoe UI Light" panose="020B0502040204020203" pitchFamily="34" charset="0"/>
              </a:defRPr>
            </a:lvl1pPr>
          </a:lstStyle>
          <a:p>
            <a:r>
              <a:rPr lang="en-AU" dirty="0"/>
              <a:t>ANU Academic Skills</a:t>
            </a: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NU_LOGO_WHITE"/>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490394" y="197460"/>
            <a:ext cx="2978330" cy="104089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pic>
        <p:nvPicPr>
          <p:cNvPr id="9" name="Picture 8" descr="ANU_LOGO_WHITE"/>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490394" y="197460"/>
            <a:ext cx="2978330" cy="1040896"/>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p14="http://schemas.microsoft.com/office/powerpoint/2010/main" val="201480654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3"/>
          </p:nvPr>
        </p:nvSpPr>
        <p:spPr>
          <a:xfrm rot="16200000">
            <a:off x="9560087" y="3641737"/>
            <a:ext cx="4535016" cy="365125"/>
          </a:xfrm>
          <a:prstGeom prst="rect">
            <a:avLst/>
          </a:prstGeom>
        </p:spPr>
        <p:txBody>
          <a:bodyPr vert="horz" lIns="91440" tIns="45720" rIns="91440" bIns="45720" rtlCol="0" anchor="ctr"/>
          <a:lstStyle>
            <a:lvl1pPr algn="l">
              <a:defRPr sz="32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9" name="Slide Number Placeholder 5"/>
          <p:cNvSpPr>
            <a:spLocks noGrp="1"/>
          </p:cNvSpPr>
          <p:nvPr>
            <p:ph type="sldNum" sz="quarter" idx="4"/>
          </p:nvPr>
        </p:nvSpPr>
        <p:spPr>
          <a:xfrm>
            <a:off x="11568608" y="6434910"/>
            <a:ext cx="524488" cy="304227"/>
          </a:xfrm>
          <a:prstGeom prst="rect">
            <a:avLst/>
          </a:prstGeom>
        </p:spPr>
        <p:txBody>
          <a:bodyPr/>
          <a:lstStyle>
            <a:lvl1pPr algn="ctr">
              <a:defRPr sz="1600">
                <a:solidFill>
                  <a:schemeClr val="bg1"/>
                </a:solidFill>
                <a:latin typeface="Segoe UI Semilight" panose="020B0402040204020203" pitchFamily="34" charset="0"/>
                <a:cs typeface="Segoe UI Semilight" panose="020B0402040204020203" pitchFamily="34" charset="0"/>
              </a:defRPr>
            </a:lvl1pPr>
          </a:lstStyle>
          <a:p>
            <a:fld id="{DA304B08-E41E-144D-9AF6-A92FB4E919AA}" type="slidenum">
              <a:rPr lang="en-AU" smtClean="0"/>
              <a:pPr/>
              <a:t>‹#›</a:t>
            </a:fld>
            <a:endParaRPr lang="en-AU"/>
          </a:p>
        </p:txBody>
      </p:sp>
    </p:spTree>
    <p:extLst>
      <p:ext uri="{BB962C8B-B14F-4D97-AF65-F5344CB8AC3E}">
        <p14:creationId xmlns:p14="http://schemas.microsoft.com/office/powerpoint/2010/main" val="248182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3"/>
          </p:nvPr>
        </p:nvSpPr>
        <p:spPr>
          <a:xfrm rot="16200000">
            <a:off x="9560087" y="3641737"/>
            <a:ext cx="4535016" cy="365125"/>
          </a:xfrm>
          <a:prstGeom prst="rect">
            <a:avLst/>
          </a:prstGeom>
        </p:spPr>
        <p:txBody>
          <a:bodyPr vert="horz" lIns="91440" tIns="45720" rIns="91440" bIns="45720" rtlCol="0" anchor="ctr"/>
          <a:lstStyle>
            <a:lvl1pPr algn="l">
              <a:defRPr sz="32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9" name="Slide Number Placeholder 5"/>
          <p:cNvSpPr>
            <a:spLocks noGrp="1"/>
          </p:cNvSpPr>
          <p:nvPr>
            <p:ph type="sldNum" sz="quarter" idx="4"/>
          </p:nvPr>
        </p:nvSpPr>
        <p:spPr>
          <a:xfrm>
            <a:off x="11568608" y="6434910"/>
            <a:ext cx="524488" cy="304227"/>
          </a:xfrm>
          <a:prstGeom prst="rect">
            <a:avLst/>
          </a:prstGeom>
        </p:spPr>
        <p:txBody>
          <a:bodyPr/>
          <a:lstStyle>
            <a:lvl1pPr algn="ctr">
              <a:defRPr sz="1600">
                <a:solidFill>
                  <a:schemeClr val="bg1"/>
                </a:solidFill>
                <a:latin typeface="Segoe UI Semilight" panose="020B0402040204020203" pitchFamily="34" charset="0"/>
                <a:cs typeface="Segoe UI Semilight" panose="020B0402040204020203" pitchFamily="34" charset="0"/>
              </a:defRPr>
            </a:lvl1pPr>
          </a:lstStyle>
          <a:p>
            <a:fld id="{C8A47E6F-4A7E-7C4D-8797-AD9EA331D9D5}" type="slidenum">
              <a:rPr lang="en-AU" smtClean="0"/>
              <a:pPr/>
              <a:t>‹#›</a:t>
            </a:fld>
            <a:endParaRPr lang="en-AU"/>
          </a:p>
        </p:txBody>
      </p:sp>
    </p:spTree>
    <p:extLst>
      <p:ext uri="{BB962C8B-B14F-4D97-AF65-F5344CB8AC3E}">
        <p14:creationId xmlns:p14="http://schemas.microsoft.com/office/powerpoint/2010/main" val="1422730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24417" y="765175"/>
            <a:ext cx="10972800" cy="1143000"/>
          </a:xfrm>
        </p:spPr>
        <p:txBody>
          <a:bodyPr/>
          <a:lstStyle/>
          <a:p>
            <a:r>
              <a:rPr lang="en-AU"/>
              <a:t>Click to edit Master title style</a:t>
            </a:r>
            <a:endParaRPr lang="en-US"/>
          </a:p>
        </p:txBody>
      </p:sp>
      <p:sp>
        <p:nvSpPr>
          <p:cNvPr id="3" name="Text Placeholder 2"/>
          <p:cNvSpPr>
            <a:spLocks noGrp="1"/>
          </p:cNvSpPr>
          <p:nvPr>
            <p:ph type="body" sz="half" idx="1"/>
          </p:nvPr>
        </p:nvSpPr>
        <p:spPr>
          <a:xfrm>
            <a:off x="609600" y="1916113"/>
            <a:ext cx="5384800" cy="421005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hart Placeholder 3"/>
          <p:cNvSpPr>
            <a:spLocks noGrp="1"/>
          </p:cNvSpPr>
          <p:nvPr>
            <p:ph type="chart" sz="half" idx="2"/>
          </p:nvPr>
        </p:nvSpPr>
        <p:spPr>
          <a:xfrm>
            <a:off x="6197600" y="1916113"/>
            <a:ext cx="5384800" cy="4210050"/>
          </a:xfrm>
        </p:spPr>
        <p:txBody>
          <a:bodyPr/>
          <a:lstStyle/>
          <a:p>
            <a:pPr lvl="0"/>
            <a:endParaRPr lang="en-US" noProof="0"/>
          </a:p>
        </p:txBody>
      </p:sp>
      <p:sp>
        <p:nvSpPr>
          <p:cNvPr id="5" name="Date Placeholder 4"/>
          <p:cNvSpPr>
            <a:spLocks noGrp="1" noChangeArrowheads="1"/>
          </p:cNvSpPr>
          <p:nvPr>
            <p:ph type="dt" sz="half" idx="10"/>
          </p:nvPr>
        </p:nvSpPr>
        <p:spPr>
          <a:xfrm>
            <a:off x="7632700" y="6597650"/>
            <a:ext cx="2844800" cy="196850"/>
          </a:xfrm>
          <a:prstGeom prst="rect">
            <a:avLst/>
          </a:prstGeom>
          <a:ln/>
        </p:spPr>
        <p:txBody>
          <a:bodyPr/>
          <a:lstStyle>
            <a:lvl1pPr>
              <a:defRPr/>
            </a:lvl1pPr>
          </a:lstStyle>
          <a:p>
            <a:pPr>
              <a:defRPr/>
            </a:pPr>
            <a:endParaRPr lang="en-AU"/>
          </a:p>
        </p:txBody>
      </p:sp>
      <p:sp>
        <p:nvSpPr>
          <p:cNvPr id="6" name="Rectangle 5"/>
          <p:cNvSpPr>
            <a:spLocks noGrp="1" noChangeArrowheads="1"/>
          </p:cNvSpPr>
          <p:nvPr>
            <p:ph type="ftr" sz="quarter" idx="11"/>
          </p:nvPr>
        </p:nvSpPr>
        <p:spPr>
          <a:ln/>
        </p:spPr>
        <p:txBody>
          <a:bodyPr/>
          <a:lstStyle>
            <a:lvl1pPr>
              <a:defRPr/>
            </a:lvl1pPr>
          </a:lstStyle>
          <a:p>
            <a:pPr>
              <a:defRPr/>
            </a:pPr>
            <a:r>
              <a:rPr lang="en-AU"/>
              <a:t>ANU Academic Skills</a:t>
            </a:r>
          </a:p>
        </p:txBody>
      </p:sp>
      <p:sp>
        <p:nvSpPr>
          <p:cNvPr id="7" name="Rectangle 6"/>
          <p:cNvSpPr>
            <a:spLocks noGrp="1" noChangeArrowheads="1"/>
          </p:cNvSpPr>
          <p:nvPr>
            <p:ph type="sldNum" sz="quarter" idx="12"/>
          </p:nvPr>
        </p:nvSpPr>
        <p:spPr>
          <a:ln/>
        </p:spPr>
        <p:txBody>
          <a:bodyPr/>
          <a:lstStyle>
            <a:lvl1pPr>
              <a:defRPr/>
            </a:lvl1pPr>
          </a:lstStyle>
          <a:p>
            <a:pPr>
              <a:defRPr/>
            </a:pPr>
            <a:fld id="{37508B3B-6D7F-BE44-B323-BE297D800F59}" type="slidenum">
              <a:rPr lang="en-AU"/>
              <a:pPr>
                <a:defRPr/>
              </a:pPr>
              <a:t>‹#›</a:t>
            </a:fld>
            <a:endParaRPr lang="en-AU"/>
          </a:p>
        </p:txBody>
      </p:sp>
    </p:spTree>
    <p:extLst>
      <p:ext uri="{BB962C8B-B14F-4D97-AF65-F5344CB8AC3E}">
        <p14:creationId xmlns:p14="http://schemas.microsoft.com/office/powerpoint/2010/main" val="2048161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buClr>
                <a:schemeClr val="tx2"/>
              </a:buClr>
              <a:defRPr sz="3600"/>
            </a:lvl1pPr>
            <a:lvl2pPr>
              <a:buClr>
                <a:schemeClr val="tx2"/>
              </a:buClr>
              <a:defRPr sz="3200"/>
            </a:lvl2pPr>
            <a:lvl3pPr>
              <a:buClr>
                <a:schemeClr val="tx2"/>
              </a:buClr>
              <a:defRPr sz="2800"/>
            </a:lvl3pPr>
            <a:lvl4pPr>
              <a:buClr>
                <a:schemeClr val="tx2"/>
              </a:buClr>
              <a:defRPr sz="2800"/>
            </a:lvl4pPr>
            <a:lvl5pPr>
              <a:buClr>
                <a:schemeClr val="tx2"/>
              </a:buCl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3"/>
          </p:nvPr>
        </p:nvSpPr>
        <p:spPr>
          <a:xfrm rot="16200000">
            <a:off x="9560087" y="3641737"/>
            <a:ext cx="4535016" cy="365125"/>
          </a:xfrm>
          <a:prstGeom prst="rect">
            <a:avLst/>
          </a:prstGeom>
        </p:spPr>
        <p:txBody>
          <a:bodyPr vert="horz" lIns="91440" tIns="45720" rIns="91440" bIns="45720" rtlCol="0" anchor="ctr"/>
          <a:lstStyle>
            <a:lvl1pPr algn="l">
              <a:defRPr sz="24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dirty="0"/>
              <a:t>ANU Academic Skills</a:t>
            </a:r>
          </a:p>
        </p:txBody>
      </p:sp>
      <p:sp>
        <p:nvSpPr>
          <p:cNvPr id="9" name="Slide Number Placeholder 5"/>
          <p:cNvSpPr>
            <a:spLocks noGrp="1"/>
          </p:cNvSpPr>
          <p:nvPr>
            <p:ph type="sldNum" sz="quarter" idx="4"/>
          </p:nvPr>
        </p:nvSpPr>
        <p:spPr>
          <a:xfrm>
            <a:off x="11568608" y="6434910"/>
            <a:ext cx="524488" cy="304227"/>
          </a:xfrm>
          <a:prstGeom prst="rect">
            <a:avLst/>
          </a:prstGeom>
        </p:spPr>
        <p:txBody>
          <a:bodyPr/>
          <a:lstStyle>
            <a:lvl1pPr algn="ctr">
              <a:defRPr sz="1600">
                <a:solidFill>
                  <a:schemeClr val="bg1"/>
                </a:solidFill>
                <a:latin typeface="Segoe UI Semilight" panose="020B0402040204020203" pitchFamily="34" charset="0"/>
                <a:cs typeface="Segoe UI Semilight" panose="020B0402040204020203" pitchFamily="34" charset="0"/>
              </a:defRPr>
            </a:lvl1pPr>
          </a:lstStyle>
          <a:p>
            <a:fld id="{6E769059-4D9B-0648-965F-C6638DAE2479}" type="slidenum">
              <a:rPr lang="en-AU" smtClean="0"/>
              <a:pPr/>
              <a:t>‹#›</a:t>
            </a:fld>
            <a:endParaRPr lang="en-AU"/>
          </a:p>
        </p:txBody>
      </p:sp>
    </p:spTree>
    <p:extLst>
      <p:ext uri="{BB962C8B-B14F-4D97-AF65-F5344CB8AC3E}">
        <p14:creationId xmlns:p14="http://schemas.microsoft.com/office/powerpoint/2010/main" val="532681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ooter Placeholder 4"/>
          <p:cNvSpPr>
            <a:spLocks noGrp="1"/>
          </p:cNvSpPr>
          <p:nvPr>
            <p:ph type="ftr" sz="quarter" idx="3"/>
          </p:nvPr>
        </p:nvSpPr>
        <p:spPr>
          <a:xfrm rot="16200000">
            <a:off x="9560087" y="3641737"/>
            <a:ext cx="4535016" cy="365125"/>
          </a:xfrm>
          <a:prstGeom prst="rect">
            <a:avLst/>
          </a:prstGeom>
        </p:spPr>
        <p:txBody>
          <a:bodyPr vert="horz" lIns="91440" tIns="45720" rIns="91440" bIns="45720" rtlCol="0" anchor="ctr"/>
          <a:lstStyle>
            <a:lvl1pPr algn="l">
              <a:defRPr sz="2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11" name="Slide Number Placeholder 5"/>
          <p:cNvSpPr>
            <a:spLocks noGrp="1"/>
          </p:cNvSpPr>
          <p:nvPr>
            <p:ph type="sldNum" sz="quarter" idx="4"/>
          </p:nvPr>
        </p:nvSpPr>
        <p:spPr>
          <a:xfrm>
            <a:off x="11568608" y="6434910"/>
            <a:ext cx="524488" cy="304227"/>
          </a:xfrm>
          <a:prstGeom prst="rect">
            <a:avLst/>
          </a:prstGeom>
        </p:spPr>
        <p:txBody>
          <a:bodyPr/>
          <a:lstStyle>
            <a:lvl1pPr algn="ctr">
              <a:defRPr sz="1600">
                <a:solidFill>
                  <a:schemeClr val="bg1"/>
                </a:solidFill>
                <a:latin typeface="Segoe UI Semilight" panose="020B0402040204020203" pitchFamily="34" charset="0"/>
                <a:cs typeface="Segoe UI Semilight" panose="020B0402040204020203" pitchFamily="34" charset="0"/>
              </a:defRPr>
            </a:lvl1pPr>
          </a:lstStyle>
          <a:p>
            <a:fld id="{94B90BF9-1031-FE4D-8818-BDF1FD0D5A87}" type="slidenum">
              <a:rPr lang="en-AU" smtClean="0"/>
              <a:pPr/>
              <a:t>‹#›</a:t>
            </a:fld>
            <a:endParaRPr lang="en-AU"/>
          </a:p>
        </p:txBody>
      </p:sp>
    </p:spTree>
    <p:extLst>
      <p:ext uri="{BB962C8B-B14F-4D97-AF65-F5344CB8AC3E}">
        <p14:creationId xmlns:p14="http://schemas.microsoft.com/office/powerpoint/2010/main" val="2577250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7"/>
            <a:ext cx="4535016" cy="365125"/>
          </a:xfrm>
          <a:prstGeom prst="rect">
            <a:avLst/>
          </a:prstGeom>
        </p:spPr>
        <p:txBody>
          <a:bodyPr vert="horz" lIns="91440" tIns="45720" rIns="91440" bIns="45720" rtlCol="0" anchor="ctr"/>
          <a:lstStyle>
            <a:lvl1pPr algn="l">
              <a:defRPr sz="32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10" name="Slide Number Placeholder 5"/>
          <p:cNvSpPr>
            <a:spLocks noGrp="1"/>
          </p:cNvSpPr>
          <p:nvPr>
            <p:ph type="sldNum" sz="quarter" idx="4"/>
          </p:nvPr>
        </p:nvSpPr>
        <p:spPr>
          <a:xfrm>
            <a:off x="11568608" y="6434910"/>
            <a:ext cx="524488" cy="304227"/>
          </a:xfrm>
          <a:prstGeom prst="rect">
            <a:avLst/>
          </a:prstGeom>
        </p:spPr>
        <p:txBody>
          <a:bodyPr/>
          <a:lstStyle>
            <a:lvl1pPr algn="ctr">
              <a:defRPr sz="1600">
                <a:solidFill>
                  <a:schemeClr val="bg1"/>
                </a:solidFill>
                <a:latin typeface="Segoe UI Semilight" panose="020B0402040204020203" pitchFamily="34" charset="0"/>
                <a:cs typeface="Segoe UI Semilight" panose="020B0402040204020203" pitchFamily="34" charset="0"/>
              </a:defRPr>
            </a:lvl1pPr>
          </a:lstStyle>
          <a:p>
            <a:fld id="{5B78A7B0-AFE5-7B4C-BD5F-9EBF24DDEE62}" type="slidenum">
              <a:rPr lang="en-AU" smtClean="0"/>
              <a:pPr/>
              <a:t>‹#›</a:t>
            </a:fld>
            <a:endParaRPr lang="en-AU"/>
          </a:p>
        </p:txBody>
      </p:sp>
    </p:spTree>
    <p:extLst>
      <p:ext uri="{BB962C8B-B14F-4D97-AF65-F5344CB8AC3E}">
        <p14:creationId xmlns:p14="http://schemas.microsoft.com/office/powerpoint/2010/main" val="307931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p:cNvSpPr>
            <a:spLocks noGrp="1"/>
          </p:cNvSpPr>
          <p:nvPr>
            <p:ph type="ftr" sz="quarter" idx="10"/>
          </p:nvPr>
        </p:nvSpPr>
        <p:spPr>
          <a:xfrm rot="16200000">
            <a:off x="9560087" y="3641737"/>
            <a:ext cx="4535016" cy="365125"/>
          </a:xfrm>
          <a:prstGeom prst="rect">
            <a:avLst/>
          </a:prstGeom>
        </p:spPr>
        <p:txBody>
          <a:bodyPr vert="horz" lIns="91440" tIns="45720" rIns="91440" bIns="45720" rtlCol="0" anchor="ctr"/>
          <a:lstStyle>
            <a:lvl1pPr algn="l">
              <a:defRPr sz="32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13" name="Slide Number Placeholder 5"/>
          <p:cNvSpPr>
            <a:spLocks noGrp="1"/>
          </p:cNvSpPr>
          <p:nvPr>
            <p:ph type="sldNum" sz="quarter" idx="11"/>
          </p:nvPr>
        </p:nvSpPr>
        <p:spPr>
          <a:xfrm>
            <a:off x="11568608" y="6434910"/>
            <a:ext cx="524488" cy="304227"/>
          </a:xfrm>
          <a:prstGeom prst="rect">
            <a:avLst/>
          </a:prstGeom>
        </p:spPr>
        <p:txBody>
          <a:bodyPr/>
          <a:lstStyle>
            <a:lvl1pPr algn="ctr">
              <a:defRPr sz="1600">
                <a:solidFill>
                  <a:schemeClr val="bg1"/>
                </a:solidFill>
                <a:latin typeface="Segoe UI Semilight" panose="020B0402040204020203" pitchFamily="34" charset="0"/>
                <a:cs typeface="Segoe UI Semilight" panose="020B0402040204020203" pitchFamily="34" charset="0"/>
              </a:defRPr>
            </a:lvl1pPr>
          </a:lstStyle>
          <a:p>
            <a:fld id="{A10CD76F-F527-D84B-827A-2912CCBD55B4}" type="slidenum">
              <a:rPr lang="en-AU" smtClean="0"/>
              <a:pPr/>
              <a:t>‹#›</a:t>
            </a:fld>
            <a:endParaRPr lang="en-AU"/>
          </a:p>
        </p:txBody>
      </p:sp>
    </p:spTree>
    <p:extLst>
      <p:ext uri="{BB962C8B-B14F-4D97-AF65-F5344CB8AC3E}">
        <p14:creationId xmlns:p14="http://schemas.microsoft.com/office/powerpoint/2010/main" val="709159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Footer Placeholder 4"/>
          <p:cNvSpPr>
            <a:spLocks noGrp="1"/>
          </p:cNvSpPr>
          <p:nvPr>
            <p:ph type="ftr" sz="quarter" idx="3"/>
          </p:nvPr>
        </p:nvSpPr>
        <p:spPr>
          <a:xfrm rot="16200000">
            <a:off x="9560087" y="3641737"/>
            <a:ext cx="4535016" cy="365125"/>
          </a:xfrm>
          <a:prstGeom prst="rect">
            <a:avLst/>
          </a:prstGeom>
        </p:spPr>
        <p:txBody>
          <a:bodyPr vert="horz" lIns="91440" tIns="45720" rIns="91440" bIns="45720" rtlCol="0" anchor="ctr"/>
          <a:lstStyle>
            <a:lvl1pPr algn="l">
              <a:defRPr sz="32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9" name="Slide Number Placeholder 5"/>
          <p:cNvSpPr>
            <a:spLocks noGrp="1"/>
          </p:cNvSpPr>
          <p:nvPr>
            <p:ph type="sldNum" sz="quarter" idx="4"/>
          </p:nvPr>
        </p:nvSpPr>
        <p:spPr>
          <a:xfrm>
            <a:off x="11568608" y="6434910"/>
            <a:ext cx="524488" cy="304227"/>
          </a:xfrm>
          <a:prstGeom prst="rect">
            <a:avLst/>
          </a:prstGeom>
        </p:spPr>
        <p:txBody>
          <a:bodyPr/>
          <a:lstStyle>
            <a:lvl1pPr algn="ctr">
              <a:defRPr sz="1600">
                <a:solidFill>
                  <a:schemeClr val="bg1"/>
                </a:solidFill>
                <a:latin typeface="Segoe UI Semilight" panose="020B0402040204020203" pitchFamily="34" charset="0"/>
                <a:cs typeface="Segoe UI Semilight" panose="020B0402040204020203" pitchFamily="34" charset="0"/>
              </a:defRPr>
            </a:lvl1pPr>
          </a:lstStyle>
          <a:p>
            <a:fld id="{270B626D-A99E-BF45-A680-D8C93242B374}" type="slidenum">
              <a:rPr lang="en-AU" smtClean="0"/>
              <a:pPr/>
              <a:t>‹#›</a:t>
            </a:fld>
            <a:endParaRPr lang="en-AU"/>
          </a:p>
        </p:txBody>
      </p:sp>
    </p:spTree>
    <p:extLst>
      <p:ext uri="{BB962C8B-B14F-4D97-AF65-F5344CB8AC3E}">
        <p14:creationId xmlns:p14="http://schemas.microsoft.com/office/powerpoint/2010/main" val="3285702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rot="16200000">
            <a:off x="9560087" y="3641737"/>
            <a:ext cx="4535016" cy="365125"/>
          </a:xfrm>
          <a:prstGeom prst="rect">
            <a:avLst/>
          </a:prstGeom>
        </p:spPr>
        <p:txBody>
          <a:bodyPr vert="horz" lIns="91440" tIns="45720" rIns="91440" bIns="45720" rtlCol="0" anchor="ctr"/>
          <a:lstStyle>
            <a:lvl1pPr algn="l">
              <a:defRPr sz="24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6" name="Slide Number Placeholder 5"/>
          <p:cNvSpPr>
            <a:spLocks noGrp="1"/>
          </p:cNvSpPr>
          <p:nvPr>
            <p:ph type="sldNum" sz="quarter" idx="4"/>
          </p:nvPr>
        </p:nvSpPr>
        <p:spPr>
          <a:xfrm>
            <a:off x="11568608" y="6434910"/>
            <a:ext cx="524488" cy="304227"/>
          </a:xfrm>
          <a:prstGeom prst="rect">
            <a:avLst/>
          </a:prstGeom>
        </p:spPr>
        <p:txBody>
          <a:bodyPr/>
          <a:lstStyle>
            <a:lvl1pPr algn="ctr">
              <a:defRPr sz="1600">
                <a:solidFill>
                  <a:schemeClr val="bg1"/>
                </a:solidFill>
                <a:latin typeface="Segoe UI Semilight" panose="020B0402040204020203" pitchFamily="34" charset="0"/>
                <a:cs typeface="Segoe UI Semilight" panose="020B0402040204020203" pitchFamily="34" charset="0"/>
              </a:defRPr>
            </a:lvl1pPr>
          </a:lstStyle>
          <a:p>
            <a:fld id="{46B789D2-1C4D-D849-A8C1-ED789E6C1080}" type="slidenum">
              <a:rPr lang="en-AU" smtClean="0"/>
              <a:pPr/>
              <a:t>‹#›</a:t>
            </a:fld>
            <a:endParaRPr lang="en-AU"/>
          </a:p>
        </p:txBody>
      </p:sp>
    </p:spTree>
    <p:extLst>
      <p:ext uri="{BB962C8B-B14F-4D97-AF65-F5344CB8AC3E}">
        <p14:creationId xmlns:p14="http://schemas.microsoft.com/office/powerpoint/2010/main" val="182351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96619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4"/>
          <p:cNvSpPr>
            <a:spLocks noGrp="1"/>
          </p:cNvSpPr>
          <p:nvPr>
            <p:ph type="ftr" sz="quarter" idx="3"/>
          </p:nvPr>
        </p:nvSpPr>
        <p:spPr>
          <a:xfrm rot="16200000">
            <a:off x="9560087" y="3641737"/>
            <a:ext cx="4535016" cy="365125"/>
          </a:xfrm>
          <a:prstGeom prst="rect">
            <a:avLst/>
          </a:prstGeom>
        </p:spPr>
        <p:txBody>
          <a:bodyPr vert="horz" lIns="91440" tIns="45720" rIns="91440" bIns="45720" rtlCol="0" anchor="ctr"/>
          <a:lstStyle>
            <a:lvl1pPr algn="l">
              <a:defRPr sz="32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11" name="Slide Number Placeholder 5"/>
          <p:cNvSpPr>
            <a:spLocks noGrp="1"/>
          </p:cNvSpPr>
          <p:nvPr>
            <p:ph type="sldNum" sz="quarter" idx="4"/>
          </p:nvPr>
        </p:nvSpPr>
        <p:spPr>
          <a:xfrm>
            <a:off x="11568608" y="6434910"/>
            <a:ext cx="524488" cy="304227"/>
          </a:xfrm>
          <a:prstGeom prst="rect">
            <a:avLst/>
          </a:prstGeom>
        </p:spPr>
        <p:txBody>
          <a:bodyPr/>
          <a:lstStyle>
            <a:lvl1pPr algn="ctr">
              <a:defRPr sz="1600">
                <a:solidFill>
                  <a:schemeClr val="bg1"/>
                </a:solidFill>
                <a:latin typeface="Segoe UI Semilight" panose="020B0402040204020203" pitchFamily="34" charset="0"/>
                <a:cs typeface="Segoe UI Semilight" panose="020B0402040204020203" pitchFamily="34" charset="0"/>
              </a:defRPr>
            </a:lvl1pPr>
          </a:lstStyle>
          <a:p>
            <a:fld id="{736097DE-9E9B-EB4C-9AC0-B5CB121A0254}" type="slidenum">
              <a:rPr lang="en-AU" smtClean="0"/>
              <a:pPr/>
              <a:t>‹#›</a:t>
            </a:fld>
            <a:endParaRPr lang="en-AU"/>
          </a:p>
        </p:txBody>
      </p:sp>
    </p:spTree>
    <p:extLst>
      <p:ext uri="{BB962C8B-B14F-4D97-AF65-F5344CB8AC3E}">
        <p14:creationId xmlns:p14="http://schemas.microsoft.com/office/powerpoint/2010/main" val="760081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447952" y="0"/>
            <a:ext cx="759287"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9692640" cy="43513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rot="16200000">
            <a:off x="9560087" y="3641737"/>
            <a:ext cx="4535016" cy="365125"/>
          </a:xfrm>
          <a:prstGeom prst="rect">
            <a:avLst/>
          </a:prstGeom>
        </p:spPr>
        <p:txBody>
          <a:bodyPr vert="horz" lIns="91440" tIns="45720" rIns="91440" bIns="45720" rtlCol="0" anchor="ctr"/>
          <a:lstStyle>
            <a:lvl1pPr algn="l">
              <a:defRPr sz="24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dirty="0"/>
              <a:t>ANU Academic Skills</a:t>
            </a:r>
          </a:p>
        </p:txBody>
      </p:sp>
      <p:pic>
        <p:nvPicPr>
          <p:cNvPr id="8" name="Picture 7" descr="ANU_LOGO_WHITE"/>
          <p:cNvPicPr>
            <a:picLocks noChangeAspect="1" noChangeArrowheads="1"/>
          </p:cNvPicPr>
          <p:nvPr/>
        </p:nvPicPr>
        <p:blipFill>
          <a:blip r:embed="rId14" cstate="screen">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bwMode="auto">
          <a:xfrm>
            <a:off x="199240" y="6314699"/>
            <a:ext cx="1062632" cy="37137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sp>
        <p:nvSpPr>
          <p:cNvPr id="9" name="Slide Number Placeholder 5"/>
          <p:cNvSpPr>
            <a:spLocks noGrp="1"/>
          </p:cNvSpPr>
          <p:nvPr>
            <p:ph type="sldNum" sz="quarter" idx="4"/>
          </p:nvPr>
        </p:nvSpPr>
        <p:spPr>
          <a:xfrm>
            <a:off x="11568608" y="6434910"/>
            <a:ext cx="524488" cy="304227"/>
          </a:xfrm>
          <a:prstGeom prst="rect">
            <a:avLst/>
          </a:prstGeom>
        </p:spPr>
        <p:txBody>
          <a:bodyPr/>
          <a:lstStyle>
            <a:lvl1pPr algn="ctr">
              <a:defRPr sz="1600">
                <a:solidFill>
                  <a:schemeClr val="bg1"/>
                </a:solidFill>
                <a:latin typeface="Segoe UI Semilight" panose="020B0402040204020203" pitchFamily="34" charset="0"/>
                <a:cs typeface="Segoe UI Semilight" panose="020B0402040204020203" pitchFamily="34" charset="0"/>
              </a:defRPr>
            </a:lvl1pPr>
          </a:lstStyle>
          <a:p>
            <a:fld id="{EDE56355-1ADD-844D-9590-4F4B3064014D}" type="slidenum">
              <a:rPr lang="en-AU" smtClean="0"/>
              <a:pPr/>
              <a:t>‹#›</a:t>
            </a:fld>
            <a:endParaRPr lang="en-AU"/>
          </a:p>
        </p:txBody>
      </p:sp>
    </p:spTree>
    <p:extLst>
      <p:ext uri="{BB962C8B-B14F-4D97-AF65-F5344CB8AC3E}">
        <p14:creationId xmlns:p14="http://schemas.microsoft.com/office/powerpoint/2010/main" val="34769391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182880" indent="-182880" algn="l" defTabSz="914400" rtl="0" eaLnBrk="1" latinLnBrk="0" hangingPunct="1">
        <a:lnSpc>
          <a:spcPct val="95000"/>
        </a:lnSpc>
        <a:spcBef>
          <a:spcPts val="1400"/>
        </a:spcBef>
        <a:spcAft>
          <a:spcPts val="200"/>
        </a:spcAft>
        <a:buClr>
          <a:schemeClr val="tx2"/>
        </a:buClr>
        <a:buSzPct val="80000"/>
        <a:buFont typeface="Arial" pitchFamily="34" charset="0"/>
        <a:buChar char="•"/>
        <a:defRPr sz="3600" kern="1200" spc="10" baseline="0">
          <a:solidFill>
            <a:schemeClr val="tx1"/>
          </a:solidFill>
          <a:latin typeface="Segoe UI" panose="020B0502040204020203" pitchFamily="34" charset="0"/>
          <a:ea typeface="+mn-ea"/>
          <a:cs typeface="Segoe UI" panose="020B0502040204020203" pitchFamily="34" charset="0"/>
        </a:defRPr>
      </a:lvl1pPr>
      <a:lvl2pPr marL="457200" indent="-182880" algn="l" defTabSz="914400" rtl="0" eaLnBrk="1" latinLnBrk="0" hangingPunct="1">
        <a:lnSpc>
          <a:spcPct val="90000"/>
        </a:lnSpc>
        <a:spcBef>
          <a:spcPts val="300"/>
        </a:spcBef>
        <a:spcAft>
          <a:spcPts val="300"/>
        </a:spcAft>
        <a:buClr>
          <a:schemeClr val="tx2"/>
        </a:buClr>
        <a:buFont typeface="Wingdings 2" pitchFamily="18" charset="2"/>
        <a:buChar char=""/>
        <a:defRPr sz="32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73152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100584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128016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2.tm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ctrTitle"/>
          </p:nvPr>
        </p:nvSpPr>
        <p:spPr/>
        <p:txBody>
          <a:bodyPr/>
          <a:lstStyle/>
          <a:p>
            <a:r>
              <a:rPr lang="en-US" dirty="0">
                <a:latin typeface="Segoe UI"/>
                <a:cs typeface="Segoe UI"/>
              </a:rPr>
              <a:t>Reading strategies for </a:t>
            </a:r>
            <a:r>
              <a:rPr lang="en-US" dirty="0" err="1">
                <a:latin typeface="Segoe UI"/>
                <a:cs typeface="Segoe UI"/>
              </a:rPr>
              <a:t>Honours</a:t>
            </a:r>
          </a:p>
        </p:txBody>
      </p:sp>
      <p:sp>
        <p:nvSpPr>
          <p:cNvPr id="20485" name="Rectangle 5"/>
          <p:cNvSpPr>
            <a:spLocks noGrp="1" noChangeArrowheads="1"/>
          </p:cNvSpPr>
          <p:nvPr>
            <p:ph type="subTitle" idx="1"/>
          </p:nvPr>
        </p:nvSpPr>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3212170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243" y="143993"/>
            <a:ext cx="9692640" cy="1124767"/>
          </a:xfrm>
        </p:spPr>
        <p:txBody>
          <a:bodyPr/>
          <a:lstStyle/>
          <a:p>
            <a:r>
              <a:rPr lang="en-AU" dirty="0"/>
              <a:t>Why is reading Physics papers hard?</a:t>
            </a:r>
          </a:p>
        </p:txBody>
      </p:sp>
      <p:sp>
        <p:nvSpPr>
          <p:cNvPr id="5" name="Slide Number Placeholder 4"/>
          <p:cNvSpPr>
            <a:spLocks noGrp="1"/>
          </p:cNvSpPr>
          <p:nvPr>
            <p:ph type="sldNum" sz="quarter" idx="4"/>
          </p:nvPr>
        </p:nvSpPr>
        <p:spPr/>
        <p:txBody>
          <a:bodyPr/>
          <a:lstStyle/>
          <a:p>
            <a:fld id="{6E769059-4D9B-0648-965F-C6638DAE2479}" type="slidenum">
              <a:rPr lang="en-AU" smtClean="0"/>
              <a:pPr/>
              <a:t>10</a:t>
            </a:fld>
            <a:endParaRPr lang="en-AU"/>
          </a:p>
        </p:txBody>
      </p:sp>
      <p:sp>
        <p:nvSpPr>
          <p:cNvPr id="15" name="Rectangle 14"/>
          <p:cNvSpPr/>
          <p:nvPr/>
        </p:nvSpPr>
        <p:spPr>
          <a:xfrm>
            <a:off x="688243" y="1693640"/>
            <a:ext cx="3387466" cy="769441"/>
          </a:xfrm>
          <a:prstGeom prst="rect">
            <a:avLst/>
          </a:prstGeom>
        </p:spPr>
        <p:txBody>
          <a:bodyPr wrap="none">
            <a:spAutoFit/>
          </a:bodyPr>
          <a:lstStyle/>
          <a:p>
            <a:r>
              <a:rPr lang="en-AU" sz="4400" spc="-50" dirty="0">
                <a:solidFill>
                  <a:srgbClr val="000000"/>
                </a:solidFill>
                <a:latin typeface="Segoe UI Semilight" panose="020B0402040204020203" pitchFamily="34" charset="0"/>
                <a:ea typeface="+mj-ea"/>
                <a:cs typeface="Segoe UI Semilight" panose="020B0402040204020203" pitchFamily="34" charset="0"/>
              </a:rPr>
              <a:t>The brick wall</a:t>
            </a:r>
            <a:endParaRPr lang="en-AU" dirty="0"/>
          </a:p>
        </p:txBody>
      </p:sp>
      <p:sp>
        <p:nvSpPr>
          <p:cNvPr id="16" name="Rectangle 15"/>
          <p:cNvSpPr/>
          <p:nvPr/>
        </p:nvSpPr>
        <p:spPr>
          <a:xfrm>
            <a:off x="7392144" y="1693640"/>
            <a:ext cx="1773242" cy="769441"/>
          </a:xfrm>
          <a:prstGeom prst="rect">
            <a:avLst/>
          </a:prstGeom>
        </p:spPr>
        <p:txBody>
          <a:bodyPr wrap="none">
            <a:spAutoFit/>
          </a:bodyPr>
          <a:lstStyle/>
          <a:p>
            <a:r>
              <a:rPr lang="en-AU" sz="4400" spc="-50" dirty="0">
                <a:solidFill>
                  <a:srgbClr val="000000"/>
                </a:solidFill>
                <a:latin typeface="Segoe UI Semilight" panose="020B0402040204020203" pitchFamily="34" charset="0"/>
                <a:cs typeface="Segoe UI Semilight" panose="020B0402040204020203" pitchFamily="34" charset="0"/>
              </a:rPr>
              <a:t>FOMO</a:t>
            </a:r>
            <a:endParaRPr lang="en-AU" sz="4400" dirty="0"/>
          </a:p>
        </p:txBody>
      </p:sp>
      <p:pic>
        <p:nvPicPr>
          <p:cNvPr id="9" name="Picture 8" descr="brickw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41" y="2650702"/>
            <a:ext cx="3722999" cy="3033902"/>
          </a:xfrm>
          <a:prstGeom prst="rect">
            <a:avLst/>
          </a:prstGeom>
        </p:spPr>
      </p:pic>
      <p:pic>
        <p:nvPicPr>
          <p:cNvPr id="7" name="Picture 7" descr="A close up of a logo&#10;&#10;Description generated with high confidence">
            <a:extLst>
              <a:ext uri="{FF2B5EF4-FFF2-40B4-BE49-F238E27FC236}">
                <a16:creationId xmlns:a16="http://schemas.microsoft.com/office/drawing/2014/main" xmlns="" id="{DAB3F525-2798-4843-9163-94486C7350FB}"/>
              </a:ext>
            </a:extLst>
          </p:cNvPr>
          <p:cNvPicPr>
            <a:picLocks noChangeAspect="1"/>
          </p:cNvPicPr>
          <p:nvPr/>
        </p:nvPicPr>
        <p:blipFill>
          <a:blip r:embed="rId4"/>
          <a:stretch>
            <a:fillRect/>
          </a:stretch>
        </p:blipFill>
        <p:spPr>
          <a:xfrm>
            <a:off x="5716439" y="2462246"/>
            <a:ext cx="5503652" cy="3213094"/>
          </a:xfrm>
          <a:prstGeom prst="rect">
            <a:avLst/>
          </a:prstGeom>
        </p:spPr>
      </p:pic>
    </p:spTree>
    <p:extLst>
      <p:ext uri="{BB962C8B-B14F-4D97-AF65-F5344CB8AC3E}">
        <p14:creationId xmlns:p14="http://schemas.microsoft.com/office/powerpoint/2010/main" val="1851011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243" y="143993"/>
            <a:ext cx="9692640" cy="1124767"/>
          </a:xfrm>
        </p:spPr>
        <p:txBody>
          <a:bodyPr/>
          <a:lstStyle/>
          <a:p>
            <a:r>
              <a:rPr lang="en-AU" dirty="0"/>
              <a:t>Why is reading Physics papers hard?</a:t>
            </a:r>
          </a:p>
        </p:txBody>
      </p:sp>
      <p:sp>
        <p:nvSpPr>
          <p:cNvPr id="5" name="Slide Number Placeholder 4"/>
          <p:cNvSpPr>
            <a:spLocks noGrp="1"/>
          </p:cNvSpPr>
          <p:nvPr>
            <p:ph type="sldNum" sz="quarter" idx="4"/>
          </p:nvPr>
        </p:nvSpPr>
        <p:spPr/>
        <p:txBody>
          <a:bodyPr/>
          <a:lstStyle/>
          <a:p>
            <a:fld id="{6E769059-4D9B-0648-965F-C6638DAE2479}" type="slidenum">
              <a:rPr lang="en-AU" smtClean="0"/>
              <a:pPr/>
              <a:t>11</a:t>
            </a:fld>
            <a:endParaRPr lang="en-AU"/>
          </a:p>
        </p:txBody>
      </p:sp>
      <p:sp>
        <p:nvSpPr>
          <p:cNvPr id="16" name="Rectangle 15"/>
          <p:cNvSpPr/>
          <p:nvPr/>
        </p:nvSpPr>
        <p:spPr>
          <a:xfrm>
            <a:off x="3368600" y="1695010"/>
            <a:ext cx="4787273" cy="769441"/>
          </a:xfrm>
          <a:prstGeom prst="rect">
            <a:avLst/>
          </a:prstGeom>
        </p:spPr>
        <p:txBody>
          <a:bodyPr wrap="none">
            <a:spAutoFit/>
          </a:bodyPr>
          <a:lstStyle/>
          <a:p>
            <a:r>
              <a:rPr lang="en-AU" sz="4400" spc="-50" dirty="0">
                <a:solidFill>
                  <a:srgbClr val="000000"/>
                </a:solidFill>
                <a:latin typeface="Segoe UI Semilight" panose="020B0402040204020203" pitchFamily="34" charset="0"/>
                <a:ea typeface="+mj-ea"/>
                <a:cs typeface="Segoe UI Semilight" panose="020B0402040204020203" pitchFamily="34" charset="0"/>
              </a:rPr>
              <a:t>The existential crisis</a:t>
            </a:r>
            <a:endParaRPr lang="en-AU"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910" y="2603154"/>
            <a:ext cx="5942018" cy="3939675"/>
          </a:xfrm>
          <a:prstGeom prst="rect">
            <a:avLst/>
          </a:prstGeom>
        </p:spPr>
      </p:pic>
    </p:spTree>
    <p:extLst>
      <p:ext uri="{BB962C8B-B14F-4D97-AF65-F5344CB8AC3E}">
        <p14:creationId xmlns:p14="http://schemas.microsoft.com/office/powerpoint/2010/main" val="1901309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48012711"/>
              </p:ext>
            </p:extLst>
          </p:nvPr>
        </p:nvGraphicFramePr>
        <p:xfrm>
          <a:off x="263352" y="332656"/>
          <a:ext cx="11665296" cy="6192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666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Segoe UI Semilight"/>
                <a:cs typeface="Segoe UI Semilight"/>
              </a:rPr>
              <a:t>Honours reading: many purposes...</a:t>
            </a:r>
          </a:p>
        </p:txBody>
      </p:sp>
      <p:sp>
        <p:nvSpPr>
          <p:cNvPr id="5" name="Slide Number Placeholder 4"/>
          <p:cNvSpPr>
            <a:spLocks noGrp="1"/>
          </p:cNvSpPr>
          <p:nvPr>
            <p:ph type="sldNum" sz="quarter" idx="4"/>
          </p:nvPr>
        </p:nvSpPr>
        <p:spPr/>
        <p:txBody>
          <a:bodyPr/>
          <a:lstStyle/>
          <a:p>
            <a:fld id="{6E769059-4D9B-0648-965F-C6638DAE2479}" type="slidenum">
              <a:rPr lang="en-AU" smtClean="0"/>
              <a:pPr/>
              <a:t>13</a:t>
            </a:fld>
            <a:endParaRPr lang="en-AU"/>
          </a:p>
        </p:txBody>
      </p:sp>
      <p:graphicFrame>
        <p:nvGraphicFramePr>
          <p:cNvPr id="6" name="Diagram 6">
            <a:extLst>
              <a:ext uri="{FF2B5EF4-FFF2-40B4-BE49-F238E27FC236}">
                <a16:creationId xmlns:a16="http://schemas.microsoft.com/office/drawing/2014/main" xmlns="" id="{74ECADA9-2675-4A8B-90DD-9689CA76AABD}"/>
              </a:ext>
            </a:extLst>
          </p:cNvPr>
          <p:cNvGraphicFramePr/>
          <p:nvPr>
            <p:extLst>
              <p:ext uri="{D42A27DB-BD31-4B8C-83A1-F6EECF244321}">
                <p14:modId xmlns:p14="http://schemas.microsoft.com/office/powerpoint/2010/main" val="2014672748"/>
              </p:ext>
            </p:extLst>
          </p:nvPr>
        </p:nvGraphicFramePr>
        <p:xfrm>
          <a:off x="1256328" y="1706549"/>
          <a:ext cx="9356911"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Title 1">
            <a:extLst>
              <a:ext uri="{FF2B5EF4-FFF2-40B4-BE49-F238E27FC236}">
                <a16:creationId xmlns:a16="http://schemas.microsoft.com/office/drawing/2014/main" xmlns="" id="{E6419CAE-B513-4FA0-9171-9CCD1E6C1166}"/>
              </a:ext>
            </a:extLst>
          </p:cNvPr>
          <p:cNvSpPr txBox="1">
            <a:spLocks/>
          </p:cNvSpPr>
          <p:nvPr/>
        </p:nvSpPr>
        <p:spPr>
          <a:xfrm>
            <a:off x="1241744" y="481699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Segoe UI Semilight" panose="020B0402040204020203" pitchFamily="34" charset="0"/>
                <a:ea typeface="+mj-ea"/>
                <a:cs typeface="Segoe UI Semilight" panose="020B0402040204020203" pitchFamily="34" charset="0"/>
              </a:defRPr>
            </a:lvl1pPr>
          </a:lstStyle>
          <a:p>
            <a:pPr>
              <a:spcAft>
                <a:spcPts val="0"/>
              </a:spcAft>
            </a:pPr>
            <a:r>
              <a:rPr lang="en-GB" dirty="0">
                <a:latin typeface="Segoe UI Semilight"/>
                <a:cs typeface="Segoe UI Semilight"/>
              </a:rPr>
              <a:t>… take notes to suit these purposes</a:t>
            </a:r>
            <a:endParaRPr lang="en-US" dirty="0"/>
          </a:p>
        </p:txBody>
      </p:sp>
    </p:spTree>
    <p:extLst>
      <p:ext uri="{BB962C8B-B14F-4D97-AF65-F5344CB8AC3E}">
        <p14:creationId xmlns:p14="http://schemas.microsoft.com/office/powerpoint/2010/main" val="197357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492F00-808A-4335-8442-3B247C5A1FEF}"/>
              </a:ext>
            </a:extLst>
          </p:cNvPr>
          <p:cNvSpPr>
            <a:spLocks noGrp="1"/>
          </p:cNvSpPr>
          <p:nvPr>
            <p:ph type="title"/>
          </p:nvPr>
        </p:nvSpPr>
        <p:spPr/>
        <p:txBody>
          <a:bodyPr/>
          <a:lstStyle/>
          <a:p>
            <a:r>
              <a:rPr lang="en-US">
                <a:latin typeface="Segoe UI Semilight"/>
                <a:cs typeface="Segoe UI Semilight"/>
              </a:rPr>
              <a:t>3-pass method for reading a paper</a:t>
            </a:r>
            <a:endParaRPr lang="en-US"/>
          </a:p>
        </p:txBody>
      </p:sp>
      <p:sp>
        <p:nvSpPr>
          <p:cNvPr id="3" name="Content Placeholder 2">
            <a:extLst>
              <a:ext uri="{FF2B5EF4-FFF2-40B4-BE49-F238E27FC236}">
                <a16:creationId xmlns:a16="http://schemas.microsoft.com/office/drawing/2014/main" xmlns="" id="{A27BF2ED-FBF9-4681-85B3-291D5929B97D}"/>
              </a:ext>
            </a:extLst>
          </p:cNvPr>
          <p:cNvSpPr>
            <a:spLocks noGrp="1"/>
          </p:cNvSpPr>
          <p:nvPr>
            <p:ph idx="1"/>
          </p:nvPr>
        </p:nvSpPr>
        <p:spPr/>
        <p:txBody>
          <a:bodyPr vert="horz" lIns="91440" tIns="45720" rIns="91440" bIns="45720" rtlCol="0" anchor="t">
            <a:normAutofit fontScale="92500"/>
          </a:bodyPr>
          <a:lstStyle/>
          <a:p>
            <a:pPr>
              <a:lnSpc>
                <a:spcPct val="100000"/>
              </a:lnSpc>
              <a:spcBef>
                <a:spcPct val="20000"/>
              </a:spcBef>
              <a:spcAft>
                <a:spcPts val="0"/>
              </a:spcAft>
            </a:pPr>
            <a:r>
              <a:rPr lang="en-US">
                <a:latin typeface="Segoe UI"/>
                <a:cs typeface="Segoe UI"/>
              </a:rPr>
              <a:t>Quick read (10 mins): get the gist of the paper</a:t>
            </a:r>
          </a:p>
          <a:p>
            <a:pPr>
              <a:lnSpc>
                <a:spcPct val="100000"/>
              </a:lnSpc>
              <a:spcBef>
                <a:spcPct val="20000"/>
              </a:spcBef>
              <a:spcAft>
                <a:spcPts val="0"/>
              </a:spcAft>
            </a:pPr>
            <a:r>
              <a:rPr lang="en-US">
                <a:latin typeface="Segoe UI"/>
                <a:cs typeface="Segoe UI"/>
              </a:rPr>
              <a:t>Full read (few hours): gain general understanding of the whole paper</a:t>
            </a:r>
          </a:p>
          <a:p>
            <a:pPr>
              <a:lnSpc>
                <a:spcPct val="100000"/>
              </a:lnSpc>
              <a:spcBef>
                <a:spcPct val="20000"/>
              </a:spcBef>
              <a:spcAft>
                <a:spcPts val="0"/>
              </a:spcAft>
            </a:pPr>
            <a:r>
              <a:rPr lang="en-US">
                <a:latin typeface="Segoe UI"/>
                <a:cs typeface="Segoe UI"/>
              </a:rPr>
              <a:t>Detailed read (few hours to one day): completely understand paper, critically analyse all assumptions, results, and conclusions</a:t>
            </a:r>
          </a:p>
          <a:p>
            <a:endParaRPr lang="en-US" dirty="0"/>
          </a:p>
        </p:txBody>
      </p:sp>
      <p:sp>
        <p:nvSpPr>
          <p:cNvPr id="5" name="Slide Number Placeholder 4">
            <a:extLst>
              <a:ext uri="{FF2B5EF4-FFF2-40B4-BE49-F238E27FC236}">
                <a16:creationId xmlns:a16="http://schemas.microsoft.com/office/drawing/2014/main" xmlns="" id="{5CAA32BB-37B2-4EFD-8757-6DE7BF5B9BD1}"/>
              </a:ext>
            </a:extLst>
          </p:cNvPr>
          <p:cNvSpPr>
            <a:spLocks noGrp="1"/>
          </p:cNvSpPr>
          <p:nvPr>
            <p:ph type="sldNum" sz="quarter" idx="4"/>
          </p:nvPr>
        </p:nvSpPr>
        <p:spPr/>
        <p:txBody>
          <a:bodyPr/>
          <a:lstStyle/>
          <a:p>
            <a:fld id="{6E769059-4D9B-0648-965F-C6638DAE2479}" type="slidenum">
              <a:rPr lang="en-AU" smtClean="0"/>
              <a:pPr/>
              <a:t>14</a:t>
            </a:fld>
            <a:endParaRPr lang="en-AU"/>
          </a:p>
        </p:txBody>
      </p:sp>
    </p:spTree>
    <p:extLst>
      <p:ext uri="{BB962C8B-B14F-4D97-AF65-F5344CB8AC3E}">
        <p14:creationId xmlns:p14="http://schemas.microsoft.com/office/powerpoint/2010/main" val="4138691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9845C7-A5A3-4916-8BD2-1ABFCE68BF86}"/>
              </a:ext>
            </a:extLst>
          </p:cNvPr>
          <p:cNvSpPr>
            <a:spLocks noGrp="1"/>
          </p:cNvSpPr>
          <p:nvPr>
            <p:ph type="title"/>
          </p:nvPr>
        </p:nvSpPr>
        <p:spPr>
          <a:xfrm>
            <a:off x="1261872" y="365760"/>
            <a:ext cx="9692640" cy="4071637"/>
          </a:xfrm>
        </p:spPr>
        <p:txBody>
          <a:bodyPr>
            <a:normAutofit/>
          </a:bodyPr>
          <a:lstStyle/>
          <a:p>
            <a:r>
              <a:rPr lang="en-US" sz="6600" dirty="0"/>
              <a:t>Application</a:t>
            </a:r>
          </a:p>
        </p:txBody>
      </p:sp>
      <p:sp>
        <p:nvSpPr>
          <p:cNvPr id="5" name="Slide Number Placeholder 4">
            <a:extLst>
              <a:ext uri="{FF2B5EF4-FFF2-40B4-BE49-F238E27FC236}">
                <a16:creationId xmlns:a16="http://schemas.microsoft.com/office/drawing/2014/main" xmlns="" id="{6A2AB14D-B8AF-49F9-90F8-DF598AB3653C}"/>
              </a:ext>
            </a:extLst>
          </p:cNvPr>
          <p:cNvSpPr>
            <a:spLocks noGrp="1"/>
          </p:cNvSpPr>
          <p:nvPr>
            <p:ph type="sldNum" sz="quarter" idx="4"/>
          </p:nvPr>
        </p:nvSpPr>
        <p:spPr/>
        <p:txBody>
          <a:bodyPr/>
          <a:lstStyle/>
          <a:p>
            <a:fld id="{6E769059-4D9B-0648-965F-C6638DAE2479}" type="slidenum">
              <a:rPr lang="en-AU" smtClean="0"/>
              <a:pPr/>
              <a:t>15</a:t>
            </a:fld>
            <a:endParaRPr lang="en-AU"/>
          </a:p>
        </p:txBody>
      </p:sp>
    </p:spTree>
    <p:extLst>
      <p:ext uri="{BB962C8B-B14F-4D97-AF65-F5344CB8AC3E}">
        <p14:creationId xmlns:p14="http://schemas.microsoft.com/office/powerpoint/2010/main" val="267818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556184245"/>
              </p:ext>
            </p:extLst>
          </p:nvPr>
        </p:nvGraphicFramePr>
        <p:xfrm>
          <a:off x="263352" y="332656"/>
          <a:ext cx="11665296" cy="6192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270B626D-A99E-BF45-A680-D8C93242B374}" type="slidenum">
              <a:rPr lang="en-AU" smtClean="0"/>
              <a:pPr/>
              <a:t>16</a:t>
            </a:fld>
            <a:endParaRPr lang="en-AU"/>
          </a:p>
        </p:txBody>
      </p:sp>
    </p:spTree>
    <p:extLst>
      <p:ext uri="{BB962C8B-B14F-4D97-AF65-F5344CB8AC3E}">
        <p14:creationId xmlns:p14="http://schemas.microsoft.com/office/powerpoint/2010/main" val="1718377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797A5-C1BC-4928-A56F-210A247A7BB6}"/>
              </a:ext>
            </a:extLst>
          </p:cNvPr>
          <p:cNvSpPr>
            <a:spLocks noGrp="1"/>
          </p:cNvSpPr>
          <p:nvPr>
            <p:ph type="title"/>
          </p:nvPr>
        </p:nvSpPr>
        <p:spPr>
          <a:xfrm>
            <a:off x="1261872" y="106968"/>
            <a:ext cx="9706247" cy="1340196"/>
          </a:xfrm>
        </p:spPr>
        <p:txBody>
          <a:bodyPr/>
          <a:lstStyle/>
          <a:p>
            <a:r>
              <a:rPr lang="en-US" dirty="0">
                <a:latin typeface="Segoe UI Semilight"/>
                <a:cs typeface="Segoe UI Semilight"/>
              </a:rPr>
              <a:t>Identify your reading purpose</a:t>
            </a:r>
            <a:endParaRPr lang="en-US" dirty="0"/>
          </a:p>
        </p:txBody>
      </p:sp>
      <p:sp>
        <p:nvSpPr>
          <p:cNvPr id="5" name="Slide Number Placeholder 4">
            <a:extLst>
              <a:ext uri="{FF2B5EF4-FFF2-40B4-BE49-F238E27FC236}">
                <a16:creationId xmlns:a16="http://schemas.microsoft.com/office/drawing/2014/main" xmlns="" id="{29310EC5-A158-4312-8B5B-30CD5CB58B5A}"/>
              </a:ext>
            </a:extLst>
          </p:cNvPr>
          <p:cNvSpPr>
            <a:spLocks noGrp="1"/>
          </p:cNvSpPr>
          <p:nvPr>
            <p:ph type="sldNum" sz="quarter" idx="4"/>
          </p:nvPr>
        </p:nvSpPr>
        <p:spPr/>
        <p:txBody>
          <a:bodyPr/>
          <a:lstStyle/>
          <a:p>
            <a:fld id="{6E769059-4D9B-0648-965F-C6638DAE2479}" type="slidenum">
              <a:rPr lang="en-AU" smtClean="0"/>
              <a:pPr/>
              <a:t>17</a:t>
            </a:fld>
            <a:endParaRPr lang="en-AU"/>
          </a:p>
        </p:txBody>
      </p:sp>
      <p:sp>
        <p:nvSpPr>
          <p:cNvPr id="7" name="Rectangle 3">
            <a:extLst>
              <a:ext uri="{FF2B5EF4-FFF2-40B4-BE49-F238E27FC236}">
                <a16:creationId xmlns:a16="http://schemas.microsoft.com/office/drawing/2014/main" xmlns="" id="{86D03389-03CD-40BE-8B39-53E9513B977E}"/>
              </a:ext>
            </a:extLst>
          </p:cNvPr>
          <p:cNvSpPr txBox="1">
            <a:spLocks noChangeArrowheads="1"/>
          </p:cNvSpPr>
          <p:nvPr/>
        </p:nvSpPr>
        <p:spPr>
          <a:xfrm>
            <a:off x="1258572" y="1789724"/>
            <a:ext cx="9696508" cy="3913948"/>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tx2"/>
              </a:buClr>
              <a:buSzPct val="80000"/>
              <a:buFont typeface="Arial" pitchFamily="34" charset="0"/>
              <a:buChar char="•"/>
              <a:defRPr sz="3600" kern="1200" spc="10" baseline="0">
                <a:solidFill>
                  <a:schemeClr val="lt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tx2"/>
              </a:buClr>
              <a:buFont typeface="Wingdings 2" pitchFamily="18" charset="2"/>
              <a:buChar char=""/>
              <a:defRPr sz="3200" kern="1200">
                <a:solidFill>
                  <a:schemeClr val="lt1"/>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lt1"/>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lt1"/>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lt1"/>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lt1"/>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lt1"/>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lt1"/>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lt1"/>
                </a:solidFill>
                <a:latin typeface="+mn-lt"/>
                <a:ea typeface="+mn-ea"/>
                <a:cs typeface="+mn-cs"/>
              </a:defRPr>
            </a:lvl9pPr>
          </a:lstStyle>
          <a:p>
            <a:pPr marL="0" indent="0" fontAlgn="auto">
              <a:buNone/>
            </a:pPr>
            <a:r>
              <a:rPr lang="en-AU" sz="2800" i="1" dirty="0">
                <a:latin typeface="Segoe UI Semilight"/>
                <a:cs typeface="Segoe UI Semilight"/>
              </a:rPr>
              <a:t>Questions for a quick read</a:t>
            </a:r>
          </a:p>
          <a:p>
            <a:pPr marL="0" indent="0">
              <a:buNone/>
            </a:pPr>
            <a:r>
              <a:rPr lang="en-US" sz="2800" dirty="0">
                <a:ea typeface="+mn-lt"/>
                <a:cs typeface="+mn-lt"/>
              </a:rPr>
              <a:t>First: </a:t>
            </a:r>
          </a:p>
          <a:p>
            <a:r>
              <a:rPr lang="en-US" sz="2800" dirty="0">
                <a:ea typeface="+mn-lt"/>
                <a:cs typeface="+mn-lt"/>
              </a:rPr>
              <a:t>What is the key information of the paper? </a:t>
            </a:r>
            <a:endParaRPr lang="en-US" dirty="0"/>
          </a:p>
          <a:p>
            <a:r>
              <a:rPr lang="en-US" sz="2800" dirty="0">
                <a:ea typeface="+mn-lt"/>
                <a:cs typeface="+mn-lt"/>
              </a:rPr>
              <a:t>What is the context of the field? </a:t>
            </a:r>
          </a:p>
          <a:p>
            <a:r>
              <a:rPr lang="en-US" sz="2800" dirty="0">
                <a:ea typeface="+mn-lt"/>
                <a:cs typeface="+mn-lt"/>
              </a:rPr>
              <a:t>How does the paper contribute to the field?</a:t>
            </a:r>
          </a:p>
          <a:p>
            <a:pPr marL="0" indent="0">
              <a:buNone/>
            </a:pPr>
            <a:endParaRPr lang="en-US" sz="2400" dirty="0">
              <a:latin typeface="Century Schoolbook"/>
              <a:cs typeface="Segoe UI Semilight" panose="020B0402040204020203" pitchFamily="34" charset="0"/>
            </a:endParaRPr>
          </a:p>
        </p:txBody>
      </p:sp>
    </p:spTree>
    <p:extLst>
      <p:ext uri="{BB962C8B-B14F-4D97-AF65-F5344CB8AC3E}">
        <p14:creationId xmlns:p14="http://schemas.microsoft.com/office/powerpoint/2010/main" val="130373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179238209"/>
              </p:ext>
            </p:extLst>
          </p:nvPr>
        </p:nvGraphicFramePr>
        <p:xfrm>
          <a:off x="263352" y="332656"/>
          <a:ext cx="11665296" cy="6192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270B626D-A99E-BF45-A680-D8C93242B374}" type="slidenum">
              <a:rPr lang="en-AU" smtClean="0"/>
              <a:pPr/>
              <a:t>18</a:t>
            </a:fld>
            <a:endParaRPr lang="en-AU"/>
          </a:p>
        </p:txBody>
      </p:sp>
    </p:spTree>
    <p:extLst>
      <p:ext uri="{BB962C8B-B14F-4D97-AF65-F5344CB8AC3E}">
        <p14:creationId xmlns:p14="http://schemas.microsoft.com/office/powerpoint/2010/main" val="416097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1: Search out the structure</a:t>
            </a:r>
          </a:p>
        </p:txBody>
      </p:sp>
      <p:sp>
        <p:nvSpPr>
          <p:cNvPr id="3" name="Content Placeholder 2"/>
          <p:cNvSpPr>
            <a:spLocks noGrp="1"/>
          </p:cNvSpPr>
          <p:nvPr>
            <p:ph sz="half" idx="1"/>
          </p:nvPr>
        </p:nvSpPr>
        <p:spPr>
          <a:xfrm>
            <a:off x="1261872" y="2132856"/>
            <a:ext cx="4978144" cy="2679129"/>
          </a:xfrm>
        </p:spPr>
        <p:txBody>
          <a:bodyPr vert="horz" lIns="91440" tIns="45720" rIns="91440" bIns="45720" rtlCol="0" anchor="t">
            <a:noAutofit/>
          </a:bodyPr>
          <a:lstStyle/>
          <a:p>
            <a:r>
              <a:rPr lang="en-US" sz="3200" dirty="0"/>
              <a:t>Quickly look at the way the article is structured</a:t>
            </a:r>
          </a:p>
          <a:p>
            <a:r>
              <a:rPr lang="en-US" sz="3200">
                <a:latin typeface="Segoe UI"/>
                <a:cs typeface="Segoe UI"/>
              </a:rPr>
              <a:t>How easy will it be to find the answers to the questions?</a:t>
            </a:r>
          </a:p>
        </p:txBody>
      </p:sp>
      <p:pic>
        <p:nvPicPr>
          <p:cNvPr id="10" name="Picture 9"/>
          <p:cNvPicPr>
            <a:picLocks noChangeAspect="1"/>
          </p:cNvPicPr>
          <p:nvPr/>
        </p:nvPicPr>
        <p:blipFill>
          <a:blip r:embed="rId4"/>
          <a:stretch>
            <a:fillRect/>
          </a:stretch>
        </p:blipFill>
        <p:spPr>
          <a:xfrm>
            <a:off x="6681595" y="1836018"/>
            <a:ext cx="4371975" cy="3105150"/>
          </a:xfrm>
          <a:prstGeom prst="rect">
            <a:avLst/>
          </a:prstGeom>
        </p:spPr>
      </p:pic>
      <p:sp>
        <p:nvSpPr>
          <p:cNvPr id="8" name="Rectangle 3"/>
          <p:cNvSpPr>
            <a:spLocks noGrp="1" noChangeArrowheads="1"/>
          </p:cNvSpPr>
          <p:nvPr>
            <p:ph idx="1"/>
          </p:nvPr>
        </p:nvSpPr>
        <p:spPr>
          <a:xfrm>
            <a:off x="2589265" y="5074458"/>
            <a:ext cx="7011737" cy="1588579"/>
          </a:xfrm>
          <a:noFill/>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t">
            <a:noAutofit/>
          </a:bodyPr>
          <a:lstStyle/>
          <a:p>
            <a:r>
              <a:rPr lang="en-US" sz="2400" dirty="0">
                <a:solidFill>
                  <a:srgbClr val="000000"/>
                </a:solidFill>
                <a:latin typeface="Century Schoolbook"/>
                <a:cs typeface="Segoe UI Semilight"/>
              </a:rPr>
              <a:t>What is the key information of the paper? </a:t>
            </a:r>
            <a:endParaRPr lang="en-US" sz="2400" dirty="0">
              <a:solidFill>
                <a:srgbClr val="000000"/>
              </a:solidFill>
              <a:ea typeface="+mn-lt"/>
              <a:cs typeface="+mn-lt"/>
            </a:endParaRPr>
          </a:p>
          <a:p>
            <a:r>
              <a:rPr lang="en-US" sz="2400" dirty="0">
                <a:solidFill>
                  <a:srgbClr val="000000"/>
                </a:solidFill>
                <a:latin typeface="Century Schoolbook"/>
                <a:cs typeface="Segoe UI Semilight"/>
              </a:rPr>
              <a:t>What is the context of the field? </a:t>
            </a:r>
            <a:endParaRPr lang="en-US" sz="2400" dirty="0">
              <a:solidFill>
                <a:srgbClr val="000000"/>
              </a:solidFill>
              <a:ea typeface="+mn-lt"/>
              <a:cs typeface="+mn-lt"/>
            </a:endParaRPr>
          </a:p>
          <a:p>
            <a:r>
              <a:rPr lang="en-US" sz="2400" dirty="0">
                <a:solidFill>
                  <a:srgbClr val="000000"/>
                </a:solidFill>
                <a:latin typeface="Century Schoolbook"/>
                <a:cs typeface="Segoe UI Semilight"/>
              </a:rPr>
              <a:t>How does the paper contribute to the field?</a:t>
            </a:r>
            <a:endParaRPr lang="en-US" sz="2400" dirty="0">
              <a:solidFill>
                <a:srgbClr val="000000"/>
              </a:solidFill>
              <a:ea typeface="+mn-lt"/>
              <a:cs typeface="+mn-lt"/>
            </a:endParaRPr>
          </a:p>
          <a:p>
            <a:pPr marL="0" indent="0" algn="ctr">
              <a:buNone/>
            </a:pPr>
            <a:endParaRPr lang="en-US" sz="2400" dirty="0">
              <a:solidFill>
                <a:srgbClr val="000000"/>
              </a:solidFill>
              <a:latin typeface="Century Schoolbook"/>
              <a:cs typeface="Segoe UI Semilight"/>
            </a:endParaRPr>
          </a:p>
        </p:txBody>
      </p:sp>
      <p:sp>
        <p:nvSpPr>
          <p:cNvPr id="5" name="Slide Number Placeholder 4"/>
          <p:cNvSpPr>
            <a:spLocks noGrp="1"/>
          </p:cNvSpPr>
          <p:nvPr>
            <p:ph type="sldNum" sz="quarter" idx="4"/>
          </p:nvPr>
        </p:nvSpPr>
        <p:spPr/>
        <p:txBody>
          <a:bodyPr/>
          <a:lstStyle/>
          <a:p>
            <a:fld id="{5B78A7B0-AFE5-7B4C-BD5F-9EBF24DDEE62}" type="slidenum">
              <a:rPr lang="en-AU" smtClean="0"/>
              <a:pPr/>
              <a:t>19</a:t>
            </a:fld>
            <a:endParaRPr lang="en-AU"/>
          </a:p>
        </p:txBody>
      </p:sp>
    </p:spTree>
    <p:custDataLst>
      <p:tags r:id="rId1"/>
    </p:custDataLst>
    <p:extLst>
      <p:ext uri="{BB962C8B-B14F-4D97-AF65-F5344CB8AC3E}">
        <p14:creationId xmlns:p14="http://schemas.microsoft.com/office/powerpoint/2010/main" val="426733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Key message</a:t>
            </a:r>
          </a:p>
        </p:txBody>
      </p:sp>
      <p:sp>
        <p:nvSpPr>
          <p:cNvPr id="3" name="Content Placeholder 2"/>
          <p:cNvSpPr>
            <a:spLocks noGrp="1"/>
          </p:cNvSpPr>
          <p:nvPr>
            <p:ph idx="1"/>
          </p:nvPr>
        </p:nvSpPr>
        <p:spPr/>
        <p:txBody>
          <a:bodyPr vert="horz" lIns="91440" tIns="45720" rIns="91440" bIns="45720" rtlCol="0" anchor="t">
            <a:normAutofit/>
          </a:bodyPr>
          <a:lstStyle/>
          <a:p>
            <a:r>
              <a:rPr lang="en-AU" dirty="0">
                <a:latin typeface="Segoe UI"/>
                <a:cs typeface="Segoe UI"/>
              </a:rPr>
              <a:t>Take systematic notes</a:t>
            </a:r>
          </a:p>
          <a:p>
            <a:r>
              <a:rPr lang="en-AU" dirty="0">
                <a:latin typeface="Segoe UI"/>
                <a:cs typeface="Segoe UI"/>
              </a:rPr>
              <a:t>Ask yourself questions as you read</a:t>
            </a:r>
          </a:p>
          <a:p>
            <a:r>
              <a:rPr lang="en-AU" dirty="0">
                <a:latin typeface="Segoe UI"/>
                <a:cs typeface="Segoe UI"/>
              </a:rPr>
              <a:t>Read: </a:t>
            </a:r>
            <a:endParaRPr lang="en-AU" dirty="0"/>
          </a:p>
          <a:p>
            <a:pPr lvl="1"/>
            <a:r>
              <a:rPr lang="en-AU" dirty="0"/>
              <a:t>Often</a:t>
            </a:r>
          </a:p>
          <a:p>
            <a:pPr lvl="1"/>
            <a:r>
              <a:rPr lang="en-AU" dirty="0"/>
              <a:t>With a purpose</a:t>
            </a:r>
          </a:p>
          <a:p>
            <a:pPr lvl="1"/>
            <a:r>
              <a:rPr lang="en-AU" dirty="0"/>
              <a:t>Using the 4S system</a:t>
            </a:r>
          </a:p>
          <a:p>
            <a:r>
              <a:rPr lang="en-AU" dirty="0"/>
              <a:t>Write early and write often</a:t>
            </a:r>
          </a:p>
        </p:txBody>
      </p:sp>
      <p:sp>
        <p:nvSpPr>
          <p:cNvPr id="5" name="Slide Number Placeholder 4"/>
          <p:cNvSpPr>
            <a:spLocks noGrp="1"/>
          </p:cNvSpPr>
          <p:nvPr>
            <p:ph type="sldNum" sz="quarter" idx="4"/>
          </p:nvPr>
        </p:nvSpPr>
        <p:spPr/>
        <p:txBody>
          <a:bodyPr/>
          <a:lstStyle/>
          <a:p>
            <a:fld id="{6E769059-4D9B-0648-965F-C6638DAE2479}" type="slidenum">
              <a:rPr lang="en-AU" smtClean="0"/>
              <a:pPr/>
              <a:t>2</a:t>
            </a:fld>
            <a:endParaRPr lang="en-AU"/>
          </a:p>
        </p:txBody>
      </p:sp>
    </p:spTree>
    <p:extLst>
      <p:ext uri="{BB962C8B-B14F-4D97-AF65-F5344CB8AC3E}">
        <p14:creationId xmlns:p14="http://schemas.microsoft.com/office/powerpoint/2010/main" val="3050931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639461347"/>
              </p:ext>
            </p:extLst>
          </p:nvPr>
        </p:nvGraphicFramePr>
        <p:xfrm>
          <a:off x="263352" y="332656"/>
          <a:ext cx="11665296" cy="6192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270B626D-A99E-BF45-A680-D8C93242B374}" type="slidenum">
              <a:rPr lang="en-AU" smtClean="0"/>
              <a:pPr/>
              <a:t>20</a:t>
            </a:fld>
            <a:endParaRPr lang="en-AU"/>
          </a:p>
        </p:txBody>
      </p:sp>
    </p:spTree>
    <p:extLst>
      <p:ext uri="{BB962C8B-B14F-4D97-AF65-F5344CB8AC3E}">
        <p14:creationId xmlns:p14="http://schemas.microsoft.com/office/powerpoint/2010/main" val="1673830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2: Skim the text</a:t>
            </a:r>
            <a:endParaRPr lang="en-US" dirty="0"/>
          </a:p>
        </p:txBody>
      </p:sp>
      <p:sp>
        <p:nvSpPr>
          <p:cNvPr id="3" name="Content Placeholder 2"/>
          <p:cNvSpPr>
            <a:spLocks noGrp="1"/>
          </p:cNvSpPr>
          <p:nvPr>
            <p:ph idx="1"/>
          </p:nvPr>
        </p:nvSpPr>
        <p:spPr>
          <a:xfrm>
            <a:off x="1261872" y="2003413"/>
            <a:ext cx="5626216" cy="2135653"/>
          </a:xfrm>
        </p:spPr>
        <p:txBody>
          <a:bodyPr vert="horz" lIns="91440" tIns="45720" rIns="91440" bIns="45720" rtlCol="0" anchor="t">
            <a:normAutofit/>
          </a:bodyPr>
          <a:lstStyle/>
          <a:p>
            <a:r>
              <a:rPr lang="en-US" sz="3600">
                <a:latin typeface="Segoe UI"/>
                <a:cs typeface="Segoe UI"/>
              </a:rPr>
              <a:t>Skim the key sections</a:t>
            </a:r>
          </a:p>
          <a:p>
            <a:r>
              <a:rPr lang="en-US" sz="3600" spc="0">
                <a:solidFill>
                  <a:srgbClr val="262626"/>
                </a:solidFill>
                <a:latin typeface="Segoe UI"/>
                <a:cs typeface="Segoe UI"/>
              </a:rPr>
              <a:t>Will</a:t>
            </a:r>
            <a:r>
              <a:rPr lang="en-US" spc="0">
                <a:solidFill>
                  <a:srgbClr val="262626"/>
                </a:solidFill>
                <a:latin typeface="Segoe UI"/>
                <a:cs typeface="Segoe UI"/>
              </a:rPr>
              <a:t> they</a:t>
            </a:r>
            <a:r>
              <a:rPr lang="en-US" sz="3600" spc="0">
                <a:solidFill>
                  <a:srgbClr val="262626"/>
                </a:solidFill>
                <a:latin typeface="Segoe UI"/>
                <a:cs typeface="Segoe UI"/>
              </a:rPr>
              <a:t> help you to answer the </a:t>
            </a:r>
            <a:r>
              <a:rPr lang="en-US" spc="0">
                <a:solidFill>
                  <a:srgbClr val="262626"/>
                </a:solidFill>
                <a:latin typeface="Segoe UI"/>
                <a:cs typeface="Segoe UI"/>
              </a:rPr>
              <a:t>questions</a:t>
            </a:r>
            <a:r>
              <a:rPr lang="en-US" sz="3600" spc="0">
                <a:solidFill>
                  <a:srgbClr val="262626"/>
                </a:solidFill>
                <a:latin typeface="Segoe UI"/>
                <a:cs typeface="Segoe UI"/>
              </a:rPr>
              <a:t>?</a:t>
            </a:r>
            <a:endParaRPr lang="en-US"/>
          </a:p>
        </p:txBody>
      </p:sp>
      <p:pic>
        <p:nvPicPr>
          <p:cNvPr id="6" name="Picture 5"/>
          <p:cNvPicPr>
            <a:picLocks noChangeAspect="1"/>
          </p:cNvPicPr>
          <p:nvPr/>
        </p:nvPicPr>
        <p:blipFill>
          <a:blip r:embed="rId3"/>
          <a:stretch>
            <a:fillRect/>
          </a:stretch>
        </p:blipFill>
        <p:spPr>
          <a:xfrm>
            <a:off x="7813845" y="1906199"/>
            <a:ext cx="3140667" cy="2965436"/>
          </a:xfrm>
          <a:prstGeom prst="rect">
            <a:avLst/>
          </a:prstGeom>
        </p:spPr>
      </p:pic>
      <p:sp>
        <p:nvSpPr>
          <p:cNvPr id="5" name="Slide Number Placeholder 4"/>
          <p:cNvSpPr>
            <a:spLocks noGrp="1"/>
          </p:cNvSpPr>
          <p:nvPr>
            <p:ph type="sldNum" sz="quarter" idx="4"/>
          </p:nvPr>
        </p:nvSpPr>
        <p:spPr/>
        <p:txBody>
          <a:bodyPr/>
          <a:lstStyle/>
          <a:p>
            <a:fld id="{6E769059-4D9B-0648-965F-C6638DAE2479}" type="slidenum">
              <a:rPr lang="en-AU" smtClean="0"/>
              <a:pPr/>
              <a:t>21</a:t>
            </a:fld>
            <a:endParaRPr lang="en-AU"/>
          </a:p>
        </p:txBody>
      </p:sp>
      <p:sp>
        <p:nvSpPr>
          <p:cNvPr id="12" name="Rectangle 3">
            <a:extLst>
              <a:ext uri="{FF2B5EF4-FFF2-40B4-BE49-F238E27FC236}">
                <a16:creationId xmlns:a16="http://schemas.microsoft.com/office/drawing/2014/main" xmlns="" id="{B053C5FE-6EF7-4EE1-B121-6DDACCE5F152}"/>
              </a:ext>
            </a:extLst>
          </p:cNvPr>
          <p:cNvSpPr txBox="1">
            <a:spLocks noChangeArrowheads="1"/>
          </p:cNvSpPr>
          <p:nvPr/>
        </p:nvSpPr>
        <p:spPr>
          <a:xfrm>
            <a:off x="2589265" y="4938387"/>
            <a:ext cx="7011737" cy="1724650"/>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tx2"/>
              </a:buClr>
              <a:buSzPct val="80000"/>
              <a:buFont typeface="Arial" pitchFamily="34" charset="0"/>
              <a:buChar char="•"/>
              <a:defRPr sz="3600" kern="1200" spc="10" baseline="0">
                <a:solidFill>
                  <a:schemeClr val="lt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tx2"/>
              </a:buClr>
              <a:buFont typeface="Wingdings 2" pitchFamily="18" charset="2"/>
              <a:buChar char=""/>
              <a:defRPr sz="3200" kern="1200">
                <a:solidFill>
                  <a:schemeClr val="lt1"/>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lt1"/>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lt1"/>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lt1"/>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lt1"/>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lt1"/>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lt1"/>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lt1"/>
                </a:solidFill>
                <a:latin typeface="+mn-lt"/>
                <a:ea typeface="+mn-ea"/>
                <a:cs typeface="+mn-cs"/>
              </a:defRPr>
            </a:lvl9pPr>
          </a:lstStyle>
          <a:p>
            <a:pPr fontAlgn="auto"/>
            <a:r>
              <a:rPr lang="en-US" sz="2400" dirty="0">
                <a:solidFill>
                  <a:srgbClr val="000000"/>
                </a:solidFill>
                <a:latin typeface="Century Schoolbook"/>
                <a:cs typeface="Segoe UI Semilight"/>
              </a:rPr>
              <a:t>What is the key information of the paper? </a:t>
            </a:r>
            <a:endParaRPr lang="en-US" sz="2400" dirty="0">
              <a:solidFill>
                <a:srgbClr val="000000"/>
              </a:solidFill>
              <a:ea typeface="+mn-lt"/>
              <a:cs typeface="+mn-lt"/>
            </a:endParaRPr>
          </a:p>
          <a:p>
            <a:pPr fontAlgn="auto"/>
            <a:r>
              <a:rPr lang="en-US" sz="2400" dirty="0">
                <a:solidFill>
                  <a:srgbClr val="000000"/>
                </a:solidFill>
                <a:latin typeface="Century Schoolbook"/>
                <a:cs typeface="Segoe UI Semilight"/>
              </a:rPr>
              <a:t>What is the context of the field? </a:t>
            </a:r>
            <a:endParaRPr lang="en-US" sz="2400" dirty="0">
              <a:solidFill>
                <a:srgbClr val="000000"/>
              </a:solidFill>
              <a:ea typeface="+mn-lt"/>
              <a:cs typeface="+mn-lt"/>
            </a:endParaRPr>
          </a:p>
          <a:p>
            <a:pPr fontAlgn="auto"/>
            <a:r>
              <a:rPr lang="en-US" sz="2400" dirty="0">
                <a:solidFill>
                  <a:srgbClr val="000000"/>
                </a:solidFill>
                <a:latin typeface="Century Schoolbook"/>
                <a:cs typeface="Segoe UI Semilight"/>
              </a:rPr>
              <a:t>How does the paper contribute to the field?</a:t>
            </a:r>
            <a:endParaRPr lang="en-US" sz="2400" dirty="0">
              <a:solidFill>
                <a:srgbClr val="000000"/>
              </a:solidFill>
              <a:ea typeface="+mn-lt"/>
              <a:cs typeface="+mn-lt"/>
            </a:endParaRPr>
          </a:p>
          <a:p>
            <a:pPr marL="0" indent="0" algn="ctr" fontAlgn="auto">
              <a:buFont typeface="Arial" pitchFamily="34" charset="0"/>
              <a:buNone/>
            </a:pPr>
            <a:endParaRPr lang="en-US" sz="2400" dirty="0">
              <a:solidFill>
                <a:srgbClr val="000000"/>
              </a:solidFill>
              <a:latin typeface="Century Schoolbook"/>
              <a:cs typeface="Segoe UI Semilight"/>
            </a:endParaRPr>
          </a:p>
        </p:txBody>
      </p:sp>
    </p:spTree>
    <p:extLst>
      <p:ext uri="{BB962C8B-B14F-4D97-AF65-F5344CB8AC3E}">
        <p14:creationId xmlns:p14="http://schemas.microsoft.com/office/powerpoint/2010/main" val="2408034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Handy hint – use topic sentences to work out the structure</a:t>
            </a:r>
            <a:endParaRPr lang="en-AU" dirty="0"/>
          </a:p>
        </p:txBody>
      </p:sp>
      <p:sp>
        <p:nvSpPr>
          <p:cNvPr id="3" name="Content Placeholder 2"/>
          <p:cNvSpPr>
            <a:spLocks noGrp="1"/>
          </p:cNvSpPr>
          <p:nvPr>
            <p:ph idx="1"/>
          </p:nvPr>
        </p:nvSpPr>
        <p:spPr/>
        <p:txBody>
          <a:bodyPr>
            <a:normAutofit lnSpcReduction="10000"/>
          </a:bodyPr>
          <a:lstStyle/>
          <a:p>
            <a:pPr marL="0" indent="0">
              <a:buNone/>
            </a:pPr>
            <a:r>
              <a:rPr lang="en-AU" dirty="0" smtClean="0"/>
              <a:t>Intro</a:t>
            </a:r>
          </a:p>
          <a:p>
            <a:r>
              <a:rPr lang="en-AU" dirty="0" smtClean="0"/>
              <a:t>The </a:t>
            </a:r>
            <a:r>
              <a:rPr lang="en-AU" dirty="0"/>
              <a:t>ability to control electronic properties </a:t>
            </a:r>
            <a:r>
              <a:rPr lang="en-AU" dirty="0" smtClean="0"/>
              <a:t>of a </a:t>
            </a:r>
            <a:r>
              <a:rPr lang="en-AU" dirty="0"/>
              <a:t>material by externally applied voltage is </a:t>
            </a:r>
            <a:r>
              <a:rPr lang="en-AU" dirty="0" smtClean="0"/>
              <a:t>at the </a:t>
            </a:r>
            <a:r>
              <a:rPr lang="en-AU" dirty="0"/>
              <a:t>heart of modern electronics</a:t>
            </a:r>
            <a:r>
              <a:rPr lang="en-AU" dirty="0" smtClean="0"/>
              <a:t>.</a:t>
            </a:r>
          </a:p>
          <a:p>
            <a:r>
              <a:rPr lang="en-AU" dirty="0"/>
              <a:t>We report the observation of the </a:t>
            </a:r>
            <a:r>
              <a:rPr lang="en-AU" dirty="0" smtClean="0"/>
              <a:t>electric field </a:t>
            </a:r>
            <a:r>
              <a:rPr lang="en-AU" dirty="0"/>
              <a:t>effect in a naturally occurring </a:t>
            </a:r>
            <a:r>
              <a:rPr lang="en-AU" dirty="0" smtClean="0"/>
              <a:t>two-dimensional (</a:t>
            </a:r>
            <a:r>
              <a:rPr lang="en-AU" dirty="0"/>
              <a:t>2D) material referred to </a:t>
            </a:r>
            <a:r>
              <a:rPr lang="en-AU" dirty="0" smtClean="0"/>
              <a:t>as few-layer </a:t>
            </a:r>
            <a:r>
              <a:rPr lang="en-AU" dirty="0"/>
              <a:t>graphene (FLG).</a:t>
            </a:r>
            <a:endParaRPr lang="en-AU" dirty="0"/>
          </a:p>
        </p:txBody>
      </p:sp>
      <p:sp>
        <p:nvSpPr>
          <p:cNvPr id="4" name="Slide Number Placeholder 3"/>
          <p:cNvSpPr>
            <a:spLocks noGrp="1"/>
          </p:cNvSpPr>
          <p:nvPr>
            <p:ph type="sldNum" sz="quarter" idx="4"/>
          </p:nvPr>
        </p:nvSpPr>
        <p:spPr/>
        <p:txBody>
          <a:bodyPr/>
          <a:lstStyle/>
          <a:p>
            <a:fld id="{6E769059-4D9B-0648-965F-C6638DAE2479}" type="slidenum">
              <a:rPr lang="en-AU" smtClean="0"/>
              <a:pPr/>
              <a:t>22</a:t>
            </a:fld>
            <a:endParaRPr lang="en-AU"/>
          </a:p>
        </p:txBody>
      </p:sp>
    </p:spTree>
    <p:extLst>
      <p:ext uri="{BB962C8B-B14F-4D97-AF65-F5344CB8AC3E}">
        <p14:creationId xmlns:p14="http://schemas.microsoft.com/office/powerpoint/2010/main" val="1058269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Handy hint – use topic sentences to work out the structure</a:t>
            </a:r>
            <a:endParaRPr lang="en-AU" dirty="0"/>
          </a:p>
        </p:txBody>
      </p:sp>
      <p:sp>
        <p:nvSpPr>
          <p:cNvPr id="3" name="Content Placeholder 2"/>
          <p:cNvSpPr>
            <a:spLocks noGrp="1"/>
          </p:cNvSpPr>
          <p:nvPr>
            <p:ph idx="1"/>
          </p:nvPr>
        </p:nvSpPr>
        <p:spPr/>
        <p:txBody>
          <a:bodyPr>
            <a:normAutofit fontScale="92500" lnSpcReduction="10000"/>
          </a:bodyPr>
          <a:lstStyle/>
          <a:p>
            <a:pPr marL="0" indent="0">
              <a:buNone/>
            </a:pPr>
            <a:r>
              <a:rPr lang="en-AU" dirty="0" smtClean="0"/>
              <a:t>Methods</a:t>
            </a:r>
          </a:p>
          <a:p>
            <a:r>
              <a:rPr lang="en-AU" dirty="0" smtClean="0"/>
              <a:t>We </a:t>
            </a:r>
            <a:r>
              <a:rPr lang="en-AU" dirty="0"/>
              <a:t>have been able to prepare </a:t>
            </a:r>
            <a:r>
              <a:rPr lang="en-AU" dirty="0" smtClean="0"/>
              <a:t>graphitic sheets </a:t>
            </a:r>
            <a:r>
              <a:rPr lang="en-AU" dirty="0"/>
              <a:t>of thicknesses down to a few </a:t>
            </a:r>
            <a:r>
              <a:rPr lang="en-AU" dirty="0" smtClean="0"/>
              <a:t>atomic layers </a:t>
            </a:r>
            <a:r>
              <a:rPr lang="en-AU" dirty="0"/>
              <a:t>(including single-layer graphene), </a:t>
            </a:r>
            <a:r>
              <a:rPr lang="en-AU" dirty="0" smtClean="0"/>
              <a:t>to fabricate </a:t>
            </a:r>
            <a:r>
              <a:rPr lang="en-AU" dirty="0"/>
              <a:t>devices from them, and to </a:t>
            </a:r>
            <a:r>
              <a:rPr lang="en-AU" dirty="0" smtClean="0"/>
              <a:t>study their </a:t>
            </a:r>
            <a:r>
              <a:rPr lang="en-AU" dirty="0"/>
              <a:t>electronic </a:t>
            </a:r>
            <a:r>
              <a:rPr lang="en-AU" dirty="0" smtClean="0"/>
              <a:t>properties</a:t>
            </a:r>
          </a:p>
          <a:p>
            <a:r>
              <a:rPr lang="en-AU" dirty="0"/>
              <a:t>Our graphene films were prepared </a:t>
            </a:r>
            <a:r>
              <a:rPr lang="en-AU" dirty="0" smtClean="0"/>
              <a:t>by mechanical </a:t>
            </a:r>
            <a:r>
              <a:rPr lang="en-AU" dirty="0"/>
              <a:t>exfoliation (repeated peeling) </a:t>
            </a:r>
            <a:r>
              <a:rPr lang="en-AU" dirty="0" smtClean="0"/>
              <a:t>of small </a:t>
            </a:r>
            <a:r>
              <a:rPr lang="en-AU" dirty="0"/>
              <a:t>mesas of highly oriented </a:t>
            </a:r>
            <a:r>
              <a:rPr lang="en-AU" dirty="0" smtClean="0"/>
              <a:t>pyrolytic graphite </a:t>
            </a:r>
            <a:r>
              <a:rPr lang="en-AU" dirty="0"/>
              <a:t>(15).</a:t>
            </a:r>
            <a:endParaRPr lang="en-AU" dirty="0" smtClean="0"/>
          </a:p>
        </p:txBody>
      </p:sp>
      <p:sp>
        <p:nvSpPr>
          <p:cNvPr id="4" name="Slide Number Placeholder 3"/>
          <p:cNvSpPr>
            <a:spLocks noGrp="1"/>
          </p:cNvSpPr>
          <p:nvPr>
            <p:ph type="sldNum" sz="quarter" idx="4"/>
          </p:nvPr>
        </p:nvSpPr>
        <p:spPr/>
        <p:txBody>
          <a:bodyPr/>
          <a:lstStyle/>
          <a:p>
            <a:fld id="{6E769059-4D9B-0648-965F-C6638DAE2479}" type="slidenum">
              <a:rPr lang="en-AU" smtClean="0"/>
              <a:pPr/>
              <a:t>23</a:t>
            </a:fld>
            <a:endParaRPr lang="en-AU"/>
          </a:p>
        </p:txBody>
      </p:sp>
    </p:spTree>
    <p:extLst>
      <p:ext uri="{BB962C8B-B14F-4D97-AF65-F5344CB8AC3E}">
        <p14:creationId xmlns:p14="http://schemas.microsoft.com/office/powerpoint/2010/main" val="643868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Handy hint – use topic sentences to work out the structure</a:t>
            </a:r>
            <a:endParaRPr lang="en-AU" dirty="0"/>
          </a:p>
        </p:txBody>
      </p:sp>
      <p:sp>
        <p:nvSpPr>
          <p:cNvPr id="3" name="Content Placeholder 2"/>
          <p:cNvSpPr>
            <a:spLocks noGrp="1"/>
          </p:cNvSpPr>
          <p:nvPr>
            <p:ph idx="1"/>
          </p:nvPr>
        </p:nvSpPr>
        <p:spPr/>
        <p:txBody>
          <a:bodyPr>
            <a:normAutofit fontScale="62500" lnSpcReduction="20000"/>
          </a:bodyPr>
          <a:lstStyle/>
          <a:p>
            <a:pPr marL="0" indent="0">
              <a:buNone/>
            </a:pPr>
            <a:r>
              <a:rPr lang="en-AU" dirty="0" smtClean="0"/>
              <a:t>Results and discussion</a:t>
            </a:r>
          </a:p>
          <a:p>
            <a:r>
              <a:rPr lang="en-AU" dirty="0"/>
              <a:t>In FLG, the typical dependence of its </a:t>
            </a:r>
            <a:r>
              <a:rPr lang="en-AU" dirty="0" smtClean="0"/>
              <a:t>sheet resistivity </a:t>
            </a:r>
            <a:r>
              <a:rPr lang="en-AU" dirty="0"/>
              <a:t>D on gate voltage </a:t>
            </a:r>
            <a:r>
              <a:rPr lang="en-AU" i="1" dirty="0"/>
              <a:t>V</a:t>
            </a:r>
            <a:r>
              <a:rPr lang="en-AU" i="1" baseline="-25000" dirty="0"/>
              <a:t>g</a:t>
            </a:r>
            <a:r>
              <a:rPr lang="en-AU" dirty="0"/>
              <a:t> (Fig. 2</a:t>
            </a:r>
            <a:r>
              <a:rPr lang="en-AU" dirty="0" smtClean="0"/>
              <a:t>) exhibits </a:t>
            </a:r>
            <a:r>
              <a:rPr lang="en-AU" dirty="0"/>
              <a:t>a sharp </a:t>
            </a:r>
            <a:r>
              <a:rPr lang="en-AU" dirty="0" smtClean="0"/>
              <a:t>peak … </a:t>
            </a:r>
          </a:p>
          <a:p>
            <a:r>
              <a:rPr lang="en-AU" dirty="0"/>
              <a:t>Our measurements can be </a:t>
            </a:r>
            <a:r>
              <a:rPr lang="en-AU" dirty="0" smtClean="0"/>
              <a:t>explained quantitatively </a:t>
            </a:r>
            <a:r>
              <a:rPr lang="en-AU" dirty="0"/>
              <a:t>by a model of </a:t>
            </a:r>
            <a:r>
              <a:rPr lang="en-AU" dirty="0" smtClean="0"/>
              <a:t>… </a:t>
            </a:r>
          </a:p>
          <a:p>
            <a:r>
              <a:rPr lang="en-AU" dirty="0"/>
              <a:t>Without electric field doping (at zero </a:t>
            </a:r>
            <a:r>
              <a:rPr lang="en-AU" i="1" dirty="0"/>
              <a:t>V</a:t>
            </a:r>
            <a:r>
              <a:rPr lang="en-AU" i="1" baseline="-25000" dirty="0"/>
              <a:t>g</a:t>
            </a:r>
            <a:r>
              <a:rPr lang="en-AU" dirty="0" smtClean="0"/>
              <a:t>), FLG </a:t>
            </a:r>
            <a:r>
              <a:rPr lang="en-AU" dirty="0"/>
              <a:t>was found to be a hole metal, which </a:t>
            </a:r>
            <a:r>
              <a:rPr lang="en-AU" dirty="0" smtClean="0"/>
              <a:t>is seen as …</a:t>
            </a:r>
          </a:p>
          <a:p>
            <a:r>
              <a:rPr lang="en-AU" dirty="0"/>
              <a:t>Carrier </a:t>
            </a:r>
            <a:r>
              <a:rPr lang="en-AU" dirty="0" err="1"/>
              <a:t>mobilities</a:t>
            </a:r>
            <a:r>
              <a:rPr lang="en-AU" dirty="0"/>
              <a:t> in FLG were </a:t>
            </a:r>
            <a:r>
              <a:rPr lang="en-AU" dirty="0" smtClean="0"/>
              <a:t>determined from …</a:t>
            </a:r>
          </a:p>
          <a:p>
            <a:r>
              <a:rPr lang="en-AU" dirty="0"/>
              <a:t>Despite </a:t>
            </a:r>
            <a:r>
              <a:rPr lang="en-AU" dirty="0" smtClean="0"/>
              <a:t>being … </a:t>
            </a:r>
            <a:r>
              <a:rPr lang="en-AU" dirty="0"/>
              <a:t>FLG films exhibit </a:t>
            </a:r>
            <a:r>
              <a:rPr lang="en-AU" dirty="0" smtClean="0"/>
              <a:t>pronounced </a:t>
            </a:r>
            <a:r>
              <a:rPr lang="en-AU" dirty="0" err="1"/>
              <a:t>Shubnikov</a:t>
            </a:r>
            <a:r>
              <a:rPr lang="en-AU" dirty="0"/>
              <a:t>–de Haas (</a:t>
            </a:r>
            <a:r>
              <a:rPr lang="en-AU" dirty="0" err="1"/>
              <a:t>ShdH</a:t>
            </a:r>
            <a:r>
              <a:rPr lang="en-AU" dirty="0"/>
              <a:t>) </a:t>
            </a:r>
            <a:r>
              <a:rPr lang="en-AU" dirty="0" smtClean="0"/>
              <a:t>oscillations … </a:t>
            </a:r>
          </a:p>
          <a:p>
            <a:r>
              <a:rPr lang="en-AU" dirty="0"/>
              <a:t>We also </a:t>
            </a:r>
            <a:r>
              <a:rPr lang="en-AU" dirty="0" smtClean="0"/>
              <a:t>determined the band overlap …</a:t>
            </a:r>
          </a:p>
        </p:txBody>
      </p:sp>
      <p:sp>
        <p:nvSpPr>
          <p:cNvPr id="4" name="Slide Number Placeholder 3"/>
          <p:cNvSpPr>
            <a:spLocks noGrp="1"/>
          </p:cNvSpPr>
          <p:nvPr>
            <p:ph type="sldNum" sz="quarter" idx="4"/>
          </p:nvPr>
        </p:nvSpPr>
        <p:spPr/>
        <p:txBody>
          <a:bodyPr/>
          <a:lstStyle/>
          <a:p>
            <a:fld id="{6E769059-4D9B-0648-965F-C6638DAE2479}" type="slidenum">
              <a:rPr lang="en-AU" smtClean="0"/>
              <a:pPr/>
              <a:t>24</a:t>
            </a:fld>
            <a:endParaRPr lang="en-AU"/>
          </a:p>
        </p:txBody>
      </p:sp>
    </p:spTree>
    <p:extLst>
      <p:ext uri="{BB962C8B-B14F-4D97-AF65-F5344CB8AC3E}">
        <p14:creationId xmlns:p14="http://schemas.microsoft.com/office/powerpoint/2010/main" val="3385748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Handy hint – use topic sentences to work out the structure</a:t>
            </a:r>
            <a:endParaRPr lang="en-AU" dirty="0"/>
          </a:p>
        </p:txBody>
      </p:sp>
      <p:sp>
        <p:nvSpPr>
          <p:cNvPr id="3" name="Content Placeholder 2"/>
          <p:cNvSpPr>
            <a:spLocks noGrp="1"/>
          </p:cNvSpPr>
          <p:nvPr>
            <p:ph idx="1"/>
          </p:nvPr>
        </p:nvSpPr>
        <p:spPr/>
        <p:txBody>
          <a:bodyPr>
            <a:normAutofit/>
          </a:bodyPr>
          <a:lstStyle/>
          <a:p>
            <a:pPr marL="0" indent="0">
              <a:buNone/>
            </a:pPr>
            <a:r>
              <a:rPr lang="en-AU" dirty="0" smtClean="0"/>
              <a:t>Conclusion and future directions</a:t>
            </a:r>
          </a:p>
          <a:p>
            <a:r>
              <a:rPr lang="en-AU" dirty="0"/>
              <a:t>Graphene may be the best </a:t>
            </a:r>
            <a:r>
              <a:rPr lang="en-AU" dirty="0" smtClean="0"/>
              <a:t>possible metal for metallic </a:t>
            </a:r>
            <a:r>
              <a:rPr lang="en-AU" dirty="0"/>
              <a:t>transistor applications. </a:t>
            </a:r>
            <a:endParaRPr lang="en-AU" dirty="0" smtClean="0"/>
          </a:p>
        </p:txBody>
      </p:sp>
      <p:sp>
        <p:nvSpPr>
          <p:cNvPr id="4" name="Slide Number Placeholder 3"/>
          <p:cNvSpPr>
            <a:spLocks noGrp="1"/>
          </p:cNvSpPr>
          <p:nvPr>
            <p:ph type="sldNum" sz="quarter" idx="4"/>
          </p:nvPr>
        </p:nvSpPr>
        <p:spPr/>
        <p:txBody>
          <a:bodyPr/>
          <a:lstStyle/>
          <a:p>
            <a:fld id="{6E769059-4D9B-0648-965F-C6638DAE2479}" type="slidenum">
              <a:rPr lang="en-AU" smtClean="0"/>
              <a:pPr/>
              <a:t>25</a:t>
            </a:fld>
            <a:endParaRPr lang="en-AU"/>
          </a:p>
        </p:txBody>
      </p:sp>
    </p:spTree>
    <p:extLst>
      <p:ext uri="{BB962C8B-B14F-4D97-AF65-F5344CB8AC3E}">
        <p14:creationId xmlns:p14="http://schemas.microsoft.com/office/powerpoint/2010/main" val="4039190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695536086"/>
              </p:ext>
            </p:extLst>
          </p:nvPr>
        </p:nvGraphicFramePr>
        <p:xfrm>
          <a:off x="263352" y="332656"/>
          <a:ext cx="11665296" cy="6192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270B626D-A99E-BF45-A680-D8C93242B374}" type="slidenum">
              <a:rPr lang="en-AU" smtClean="0"/>
              <a:pPr/>
              <a:t>26</a:t>
            </a:fld>
            <a:endParaRPr lang="en-AU"/>
          </a:p>
        </p:txBody>
      </p:sp>
    </p:spTree>
    <p:extLst>
      <p:ext uri="{BB962C8B-B14F-4D97-AF65-F5344CB8AC3E}">
        <p14:creationId xmlns:p14="http://schemas.microsoft.com/office/powerpoint/2010/main" val="1914492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Activity 3: Select the text</a:t>
            </a:r>
            <a:endParaRPr lang="en-AU" dirty="0"/>
          </a:p>
        </p:txBody>
      </p:sp>
      <p:sp>
        <p:nvSpPr>
          <p:cNvPr id="7" name="Content Placeholder 6"/>
          <p:cNvSpPr>
            <a:spLocks noGrp="1"/>
          </p:cNvSpPr>
          <p:nvPr>
            <p:ph idx="1"/>
          </p:nvPr>
        </p:nvSpPr>
        <p:spPr>
          <a:xfrm>
            <a:off x="1261872" y="1844824"/>
            <a:ext cx="6316968" cy="4335313"/>
          </a:xfrm>
        </p:spPr>
        <p:txBody>
          <a:bodyPr vert="horz" lIns="91440" tIns="45720" rIns="91440" bIns="45720" rtlCol="0" anchor="t">
            <a:normAutofit/>
          </a:bodyPr>
          <a:lstStyle/>
          <a:p>
            <a:r>
              <a:rPr lang="en-AU" sz="2800" dirty="0">
                <a:latin typeface="Segoe UI"/>
                <a:cs typeface="Segoe UI"/>
              </a:rPr>
              <a:t>Which sections are relevant to the questions: </a:t>
            </a:r>
            <a:endParaRPr lang="en-AU" sz="2400" dirty="0">
              <a:latin typeface="Segoe UI Semilight" panose="020B0402040204020203" pitchFamily="34" charset="0"/>
              <a:cs typeface="Segoe UI Semilight" panose="020B0402040204020203" pitchFamily="34" charset="0"/>
            </a:endParaRPr>
          </a:p>
          <a:p>
            <a:r>
              <a:rPr lang="en-US" sz="2800" dirty="0">
                <a:latin typeface="Century Schoolbook"/>
                <a:cs typeface="Segoe UI"/>
              </a:rPr>
              <a:t>What is the key information of the paper? </a:t>
            </a:r>
            <a:endParaRPr lang="en-US" sz="2800" dirty="0">
              <a:latin typeface="Segoe UI"/>
              <a:cs typeface="Segoe UI"/>
            </a:endParaRPr>
          </a:p>
          <a:p>
            <a:r>
              <a:rPr lang="en-US" sz="2800" dirty="0">
                <a:latin typeface="Century Schoolbook"/>
                <a:cs typeface="Segoe UI"/>
              </a:rPr>
              <a:t>What is the context of the field? </a:t>
            </a:r>
            <a:endParaRPr lang="en-US" sz="2800" dirty="0">
              <a:latin typeface="Segoe UI"/>
              <a:cs typeface="Segoe UI"/>
            </a:endParaRPr>
          </a:p>
          <a:p>
            <a:r>
              <a:rPr lang="en-US" sz="2800" dirty="0">
                <a:latin typeface="Century Schoolbook"/>
                <a:cs typeface="Segoe UI"/>
              </a:rPr>
              <a:t>How does the paper contribute to the field?</a:t>
            </a:r>
            <a:endParaRPr lang="en-US" sz="2800" dirty="0">
              <a:latin typeface="Segoe UI"/>
              <a:cs typeface="Segoe UI"/>
            </a:endParaRPr>
          </a:p>
          <a:p>
            <a:endParaRPr lang="en-AU" sz="2800" dirty="0">
              <a:latin typeface="Segoe UI"/>
              <a:cs typeface="Segoe UI"/>
            </a:endParaRPr>
          </a:p>
        </p:txBody>
      </p:sp>
      <p:pic>
        <p:nvPicPr>
          <p:cNvPr id="8" name="Picture 7"/>
          <p:cNvPicPr>
            <a:picLocks noChangeAspect="1"/>
          </p:cNvPicPr>
          <p:nvPr/>
        </p:nvPicPr>
        <p:blipFill rotWithShape="1">
          <a:blip r:embed="rId3"/>
          <a:srcRect l="6783" t="6289" r="5043" b="6152"/>
          <a:stretch/>
        </p:blipFill>
        <p:spPr>
          <a:xfrm>
            <a:off x="7578840" y="1844824"/>
            <a:ext cx="3125672" cy="3686690"/>
          </a:xfrm>
          <a:prstGeom prst="rect">
            <a:avLst/>
          </a:prstGeom>
        </p:spPr>
      </p:pic>
      <p:sp>
        <p:nvSpPr>
          <p:cNvPr id="9" name="Slide Number Placeholder 8"/>
          <p:cNvSpPr>
            <a:spLocks noGrp="1"/>
          </p:cNvSpPr>
          <p:nvPr>
            <p:ph type="sldNum" sz="quarter" idx="4"/>
          </p:nvPr>
        </p:nvSpPr>
        <p:spPr/>
        <p:txBody>
          <a:bodyPr/>
          <a:lstStyle/>
          <a:p>
            <a:fld id="{6E769059-4D9B-0648-965F-C6638DAE2479}" type="slidenum">
              <a:rPr lang="en-AU" smtClean="0"/>
              <a:pPr/>
              <a:t>27</a:t>
            </a:fld>
            <a:endParaRPr lang="en-AU"/>
          </a:p>
        </p:txBody>
      </p:sp>
    </p:spTree>
    <p:extLst>
      <p:ext uri="{BB962C8B-B14F-4D97-AF65-F5344CB8AC3E}">
        <p14:creationId xmlns:p14="http://schemas.microsoft.com/office/powerpoint/2010/main" val="2291502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126476932"/>
              </p:ext>
            </p:extLst>
          </p:nvPr>
        </p:nvGraphicFramePr>
        <p:xfrm>
          <a:off x="263352" y="332656"/>
          <a:ext cx="11665296" cy="6192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270B626D-A99E-BF45-A680-D8C93242B374}" type="slidenum">
              <a:rPr lang="en-AU" smtClean="0"/>
              <a:pPr/>
              <a:t>28</a:t>
            </a:fld>
            <a:endParaRPr lang="en-AU"/>
          </a:p>
        </p:txBody>
      </p:sp>
    </p:spTree>
    <p:extLst>
      <p:ext uri="{BB962C8B-B14F-4D97-AF65-F5344CB8AC3E}">
        <p14:creationId xmlns:p14="http://schemas.microsoft.com/office/powerpoint/2010/main" val="4120877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600" y="404664"/>
            <a:ext cx="10972800" cy="1143000"/>
          </a:xfrm>
        </p:spPr>
        <p:txBody>
          <a:bodyPr/>
          <a:lstStyle/>
          <a:p>
            <a:r>
              <a:rPr lang="en-US"/>
              <a:t>Read actively: engage!</a:t>
            </a:r>
            <a:endParaRPr lang="en-US" dirty="0"/>
          </a:p>
        </p:txBody>
      </p:sp>
      <p:sp>
        <p:nvSpPr>
          <p:cNvPr id="33796" name="Rectangle 4"/>
          <p:cNvSpPr>
            <a:spLocks noGrp="1" noChangeArrowheads="1"/>
          </p:cNvSpPr>
          <p:nvPr>
            <p:ph type="body" sz="half" idx="1"/>
          </p:nvPr>
        </p:nvSpPr>
        <p:spPr>
          <a:xfrm>
            <a:off x="609600" y="1916113"/>
            <a:ext cx="7235912" cy="4210050"/>
          </a:xfrm>
        </p:spPr>
        <p:txBody>
          <a:bodyPr vert="horz" lIns="91440" tIns="45720" rIns="91440" bIns="45720" rtlCol="0" anchor="t">
            <a:normAutofit/>
          </a:bodyPr>
          <a:lstStyle/>
          <a:p>
            <a:r>
              <a:rPr lang="en-US" sz="3600" dirty="0">
                <a:latin typeface="Segoe UI"/>
                <a:cs typeface="Segoe UI"/>
              </a:rPr>
              <a:t>Question the text</a:t>
            </a:r>
          </a:p>
          <a:p>
            <a:pPr lvl="1"/>
            <a:r>
              <a:rPr lang="en-US">
                <a:latin typeface="Segoe UI"/>
                <a:cs typeface="Segoe UI"/>
              </a:rPr>
              <a:t>What is the key point here</a:t>
            </a:r>
            <a:r>
              <a:rPr lang="en-US" sz="3200">
                <a:latin typeface="Segoe UI"/>
                <a:cs typeface="Segoe UI"/>
              </a:rPr>
              <a:t>?</a:t>
            </a:r>
          </a:p>
          <a:p>
            <a:pPr lvl="1"/>
            <a:r>
              <a:rPr lang="en-US" sz="3200">
                <a:latin typeface="Segoe UI"/>
                <a:cs typeface="Segoe UI"/>
              </a:rPr>
              <a:t>Why </a:t>
            </a:r>
            <a:r>
              <a:rPr lang="en-US">
                <a:latin typeface="Segoe UI"/>
                <a:cs typeface="Segoe UI"/>
              </a:rPr>
              <a:t>do the</a:t>
            </a:r>
            <a:r>
              <a:rPr lang="en-US" sz="3200">
                <a:latin typeface="Segoe UI"/>
                <a:cs typeface="Segoe UI"/>
              </a:rPr>
              <a:t> </a:t>
            </a:r>
            <a:r>
              <a:rPr lang="en-US">
                <a:latin typeface="Segoe UI"/>
                <a:cs typeface="Segoe UI"/>
              </a:rPr>
              <a:t>authors</a:t>
            </a:r>
            <a:r>
              <a:rPr lang="en-US" sz="3200">
                <a:latin typeface="Segoe UI"/>
                <a:cs typeface="Segoe UI"/>
              </a:rPr>
              <a:t> say this?</a:t>
            </a:r>
            <a:r>
              <a:rPr lang="en-US">
                <a:latin typeface="Segoe UI"/>
                <a:cs typeface="Segoe UI"/>
              </a:rPr>
              <a:t> </a:t>
            </a:r>
          </a:p>
          <a:p>
            <a:pPr lvl="1"/>
            <a:r>
              <a:rPr lang="en-US">
                <a:latin typeface="Segoe UI"/>
                <a:cs typeface="Segoe UI"/>
              </a:rPr>
              <a:t>Does it make sense? </a:t>
            </a:r>
            <a:r>
              <a:rPr lang="en-US" sz="3200">
                <a:latin typeface="Segoe UI"/>
                <a:cs typeface="Segoe UI"/>
              </a:rPr>
              <a:t>Why/why not?</a:t>
            </a:r>
            <a:r>
              <a:rPr lang="en-US">
                <a:latin typeface="Segoe UI"/>
                <a:cs typeface="Segoe UI"/>
              </a:rPr>
              <a:t> </a:t>
            </a:r>
            <a:endParaRPr lang="en-US" sz="3200" dirty="0"/>
          </a:p>
          <a:p>
            <a:pPr lvl="1"/>
            <a:r>
              <a:rPr lang="en-US" sz="3200" dirty="0">
                <a:latin typeface="Segoe UI"/>
                <a:cs typeface="Segoe UI"/>
              </a:rPr>
              <a:t>What do I need to find out next?</a:t>
            </a:r>
          </a:p>
          <a:p>
            <a:r>
              <a:rPr lang="en-US" sz="3600" dirty="0">
                <a:latin typeface="Segoe UI"/>
                <a:cs typeface="Segoe UI"/>
              </a:rPr>
              <a:t>Take notes</a:t>
            </a:r>
          </a:p>
        </p:txBody>
      </p:sp>
      <p:sp>
        <p:nvSpPr>
          <p:cNvPr id="3" name="Slide Number Placeholder 2"/>
          <p:cNvSpPr>
            <a:spLocks noGrp="1"/>
          </p:cNvSpPr>
          <p:nvPr>
            <p:ph type="sldNum" sz="quarter" idx="12"/>
          </p:nvPr>
        </p:nvSpPr>
        <p:spPr/>
        <p:txBody>
          <a:bodyPr/>
          <a:lstStyle/>
          <a:p>
            <a:pPr>
              <a:defRPr/>
            </a:pPr>
            <a:fld id="{37508B3B-6D7F-BE44-B323-BE297D800F59}" type="slidenum">
              <a:rPr lang="en-AU" smtClean="0"/>
              <a:pPr>
                <a:defRPr/>
              </a:pPr>
              <a:t>29</a:t>
            </a:fld>
            <a:endParaRPr lang="en-AU"/>
          </a:p>
        </p:txBody>
      </p:sp>
      <p:pic>
        <p:nvPicPr>
          <p:cNvPr id="4" name="Picture 3"/>
          <p:cNvPicPr>
            <a:picLocks noChangeAspect="1"/>
          </p:cNvPicPr>
          <p:nvPr/>
        </p:nvPicPr>
        <p:blipFill rotWithShape="1">
          <a:blip r:embed="rId3"/>
          <a:srcRect l="10080"/>
          <a:stretch/>
        </p:blipFill>
        <p:spPr>
          <a:xfrm>
            <a:off x="7896200" y="1765181"/>
            <a:ext cx="2935214" cy="4511913"/>
          </a:xfrm>
          <a:prstGeom prst="rect">
            <a:avLst/>
          </a:prstGeom>
        </p:spPr>
      </p:pic>
    </p:spTree>
    <p:extLst>
      <p:ext uri="{BB962C8B-B14F-4D97-AF65-F5344CB8AC3E}">
        <p14:creationId xmlns:p14="http://schemas.microsoft.com/office/powerpoint/2010/main" val="2475783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768172084"/>
              </p:ext>
            </p:extLst>
          </p:nvPr>
        </p:nvGraphicFramePr>
        <p:xfrm>
          <a:off x="619141" y="404664"/>
          <a:ext cx="10972800" cy="59046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8555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4: Study the text</a:t>
            </a:r>
          </a:p>
        </p:txBody>
      </p:sp>
      <p:sp>
        <p:nvSpPr>
          <p:cNvPr id="3" name="Content Placeholder 2"/>
          <p:cNvSpPr>
            <a:spLocks noGrp="1"/>
          </p:cNvSpPr>
          <p:nvPr>
            <p:ph idx="1"/>
          </p:nvPr>
        </p:nvSpPr>
        <p:spPr>
          <a:xfrm>
            <a:off x="479376" y="1828800"/>
            <a:ext cx="6217461" cy="4351337"/>
          </a:xfrm>
          <a:solidFill>
            <a:schemeClr val="bg2">
              <a:lumMod val="20000"/>
              <a:lumOff val="80000"/>
            </a:schemeClr>
          </a:solidFill>
        </p:spPr>
        <p:txBody>
          <a:bodyPr vert="horz" lIns="91440" tIns="45720" rIns="91440" bIns="45720" rtlCol="0" anchor="t">
            <a:normAutofit lnSpcReduction="10000"/>
          </a:bodyPr>
          <a:lstStyle/>
          <a:p>
            <a:r>
              <a:rPr lang="en-US" sz="2800" dirty="0">
                <a:latin typeface="Segoe UI"/>
                <a:cs typeface="Segoe UI"/>
              </a:rPr>
              <a:t>Pick the paragraph on p. 668 that is relevant to the question:</a:t>
            </a:r>
          </a:p>
          <a:p>
            <a:r>
              <a:rPr lang="en-US" sz="2800" dirty="0">
                <a:latin typeface="Segoe UI"/>
                <a:cs typeface="Segoe UI"/>
              </a:rPr>
              <a:t>What evidence do they have to say the electronic transport is strictly 2D? </a:t>
            </a:r>
            <a:endParaRPr lang="en-US" sz="2800" dirty="0" smtClean="0">
              <a:latin typeface="Segoe UI"/>
              <a:cs typeface="Segoe UI"/>
            </a:endParaRPr>
          </a:p>
          <a:p>
            <a:r>
              <a:rPr lang="en-US" sz="2800" dirty="0" smtClean="0">
                <a:solidFill>
                  <a:srgbClr val="000000"/>
                </a:solidFill>
                <a:latin typeface="Segoe UI"/>
                <a:cs typeface="Segoe UI"/>
              </a:rPr>
              <a:t>Additional questions</a:t>
            </a:r>
          </a:p>
          <a:p>
            <a:pPr marL="628650" lvl="1" indent="-171450">
              <a:buFont typeface="Arial" panose="020B0604020202020204" pitchFamily="34" charset="0"/>
              <a:buChar char="•"/>
            </a:pPr>
            <a:r>
              <a:rPr lang="en-US" sz="2400" dirty="0"/>
              <a:t>Why do </a:t>
            </a:r>
            <a:r>
              <a:rPr lang="en-US" sz="2400" dirty="0" smtClean="0"/>
              <a:t>they say </a:t>
            </a:r>
            <a:r>
              <a:rPr lang="en-US" sz="2400" dirty="0"/>
              <a:t>the FLG is a mixed carrier? </a:t>
            </a:r>
          </a:p>
          <a:p>
            <a:pPr marL="628650" lvl="1" indent="-171450">
              <a:buFont typeface="Arial" panose="020B0604020202020204" pitchFamily="34" charset="0"/>
              <a:buChar char="•"/>
            </a:pPr>
            <a:r>
              <a:rPr lang="en-US" sz="2400" dirty="0" smtClean="0"/>
              <a:t>Where would you find the evidence for why single-layer graphene </a:t>
            </a:r>
            <a:r>
              <a:rPr lang="en-US" sz="2400" dirty="0"/>
              <a:t>might </a:t>
            </a:r>
            <a:r>
              <a:rPr lang="en-US" sz="2400" dirty="0" smtClean="0"/>
              <a:t>be a zero-gap semiconductor?</a:t>
            </a:r>
            <a:endParaRPr lang="en-US" sz="2400" dirty="0">
              <a:solidFill>
                <a:srgbClr val="000000"/>
              </a:solidFill>
              <a:latin typeface="Century Schoolbook"/>
              <a:cs typeface="Segoe UI"/>
            </a:endParaRPr>
          </a:p>
        </p:txBody>
      </p:sp>
      <p:sp>
        <p:nvSpPr>
          <p:cNvPr id="5" name="Slide Number Placeholder 4"/>
          <p:cNvSpPr>
            <a:spLocks noGrp="1"/>
          </p:cNvSpPr>
          <p:nvPr>
            <p:ph type="sldNum" sz="quarter" idx="4"/>
          </p:nvPr>
        </p:nvSpPr>
        <p:spPr/>
        <p:txBody>
          <a:bodyPr/>
          <a:lstStyle/>
          <a:p>
            <a:fld id="{6E769059-4D9B-0648-965F-C6638DAE2479}" type="slidenum">
              <a:rPr lang="en-AU" smtClean="0"/>
              <a:pPr/>
              <a:t>30</a:t>
            </a:fld>
            <a:endParaRPr lang="en-AU"/>
          </a:p>
        </p:txBody>
      </p:sp>
      <p:pic>
        <p:nvPicPr>
          <p:cNvPr id="6" name="Picture 5"/>
          <p:cNvPicPr>
            <a:picLocks noChangeAspect="1"/>
          </p:cNvPicPr>
          <p:nvPr/>
        </p:nvPicPr>
        <p:blipFill>
          <a:blip r:embed="rId3"/>
          <a:stretch>
            <a:fillRect/>
          </a:stretch>
        </p:blipFill>
        <p:spPr>
          <a:xfrm>
            <a:off x="10082115" y="128888"/>
            <a:ext cx="1134725" cy="1041661"/>
          </a:xfrm>
          <a:prstGeom prst="rect">
            <a:avLst/>
          </a:prstGeom>
        </p:spPr>
      </p:pic>
      <p:sp>
        <p:nvSpPr>
          <p:cNvPr id="8" name="Content Placeholder 6">
            <a:extLst>
              <a:ext uri="{FF2B5EF4-FFF2-40B4-BE49-F238E27FC236}">
                <a16:creationId xmlns:a16="http://schemas.microsoft.com/office/drawing/2014/main" xmlns="" id="{EC31FC5E-DB22-4EAC-AAD4-D46A29656FD0}"/>
              </a:ext>
            </a:extLst>
          </p:cNvPr>
          <p:cNvSpPr txBox="1">
            <a:spLocks/>
          </p:cNvSpPr>
          <p:nvPr/>
        </p:nvSpPr>
        <p:spPr>
          <a:xfrm>
            <a:off x="6783248" y="1832332"/>
            <a:ext cx="4543133" cy="4360295"/>
          </a:xfrm>
          <a:prstGeom prst="rect">
            <a:avLst/>
          </a:prstGeom>
          <a:solidFill>
            <a:schemeClr val="tx2"/>
          </a:solidFill>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tx2"/>
              </a:buClr>
              <a:buSzPct val="80000"/>
              <a:buFont typeface="Arial" pitchFamily="34" charset="0"/>
              <a:buChar char="•"/>
              <a:defRPr sz="3600" kern="1200" spc="10" baseline="0">
                <a:solidFill>
                  <a:schemeClr val="tx1"/>
                </a:solidFill>
                <a:latin typeface="Segoe UI" panose="020B0502040204020203" pitchFamily="34" charset="0"/>
                <a:ea typeface="+mn-ea"/>
                <a:cs typeface="Segoe UI" panose="020B0502040204020203" pitchFamily="34" charset="0"/>
              </a:defRPr>
            </a:lvl1pPr>
            <a:lvl2pPr marL="457200" indent="-182880" algn="l" defTabSz="914400" rtl="0" eaLnBrk="1" latinLnBrk="0" hangingPunct="1">
              <a:lnSpc>
                <a:spcPct val="90000"/>
              </a:lnSpc>
              <a:spcBef>
                <a:spcPts val="300"/>
              </a:spcBef>
              <a:spcAft>
                <a:spcPts val="300"/>
              </a:spcAft>
              <a:buClr>
                <a:schemeClr val="tx2"/>
              </a:buClr>
              <a:buFont typeface="Wingdings 2" pitchFamily="18" charset="2"/>
              <a:buChar char=""/>
              <a:defRPr sz="32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73152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100584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1280160" indent="-182880" algn="l" defTabSz="914400" rtl="0" eaLnBrk="1" latinLnBrk="0" hangingPunct="1">
              <a:lnSpc>
                <a:spcPct val="90000"/>
              </a:lnSpc>
              <a:spcBef>
                <a:spcPts val="300"/>
              </a:spcBef>
              <a:spcAft>
                <a:spcPts val="300"/>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800" dirty="0">
                <a:solidFill>
                  <a:srgbClr val="E0F4FF"/>
                </a:solidFill>
                <a:latin typeface="Segoe UI"/>
                <a:cs typeface="Segoe UI"/>
              </a:rPr>
              <a:t>Read the section closely and take notes</a:t>
            </a:r>
            <a:endParaRPr lang="en-US" dirty="0">
              <a:solidFill>
                <a:srgbClr val="E0F4FF"/>
              </a:solidFill>
            </a:endParaRPr>
          </a:p>
          <a:p>
            <a:r>
              <a:rPr lang="en-US" sz="2800" dirty="0">
                <a:solidFill>
                  <a:srgbClr val="E0F4FF"/>
                </a:solidFill>
                <a:latin typeface="Segoe UI"/>
                <a:cs typeface="Segoe UI"/>
              </a:rPr>
              <a:t>What are the key ideas?</a:t>
            </a:r>
            <a:endParaRPr lang="en-US" sz="2800">
              <a:solidFill>
                <a:srgbClr val="E0F4FF"/>
              </a:solidFill>
            </a:endParaRPr>
          </a:p>
          <a:p>
            <a:pPr fontAlgn="auto"/>
            <a:r>
              <a:rPr lang="en-AU" sz="2800" dirty="0">
                <a:solidFill>
                  <a:srgbClr val="E0F4FF"/>
                </a:solidFill>
                <a:latin typeface="Segoe UI"/>
                <a:cs typeface="Segoe UI"/>
              </a:rPr>
              <a:t>Could you test assumptions?</a:t>
            </a:r>
          </a:p>
          <a:p>
            <a:r>
              <a:rPr lang="en-AU" sz="2800" dirty="0">
                <a:solidFill>
                  <a:srgbClr val="E0F4FF"/>
                </a:solidFill>
                <a:latin typeface="Segoe UI"/>
                <a:cs typeface="Segoe UI"/>
              </a:rPr>
              <a:t>Could you identify alternate explanations?</a:t>
            </a:r>
          </a:p>
        </p:txBody>
      </p:sp>
    </p:spTree>
    <p:extLst>
      <p:ext uri="{BB962C8B-B14F-4D97-AF65-F5344CB8AC3E}">
        <p14:creationId xmlns:p14="http://schemas.microsoft.com/office/powerpoint/2010/main" val="3236697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66066" y="84470"/>
            <a:ext cx="8286518" cy="6773530"/>
          </a:xfrm>
          <a:prstGeom prst="rect">
            <a:avLst/>
          </a:prstGeom>
        </p:spPr>
      </p:pic>
      <p:sp>
        <p:nvSpPr>
          <p:cNvPr id="2" name="Title 1">
            <a:extLst>
              <a:ext uri="{FF2B5EF4-FFF2-40B4-BE49-F238E27FC236}">
                <a16:creationId xmlns:a16="http://schemas.microsoft.com/office/drawing/2014/main" xmlns="" id="{23C8C497-C673-41CC-ADAC-46CA99EAD42B}"/>
              </a:ext>
            </a:extLst>
          </p:cNvPr>
          <p:cNvSpPr>
            <a:spLocks noGrp="1"/>
          </p:cNvSpPr>
          <p:nvPr>
            <p:ph type="title"/>
          </p:nvPr>
        </p:nvSpPr>
        <p:spPr>
          <a:xfrm>
            <a:off x="407368" y="692696"/>
            <a:ext cx="3024336" cy="4896544"/>
          </a:xfrm>
        </p:spPr>
        <p:txBody>
          <a:bodyPr>
            <a:noAutofit/>
          </a:bodyPr>
          <a:lstStyle/>
          <a:p>
            <a:r>
              <a:rPr lang="en-US" sz="4000" dirty="0">
                <a:latin typeface="Segoe UI"/>
                <a:cs typeface="Segoe UI"/>
              </a:rPr>
              <a:t>What evidence do they have to say that the electronic transport is strictly 2D? </a:t>
            </a:r>
            <a:endParaRPr lang="en-US" sz="5400" dirty="0"/>
          </a:p>
        </p:txBody>
      </p:sp>
      <p:sp>
        <p:nvSpPr>
          <p:cNvPr id="5" name="Slide Number Placeholder 4">
            <a:extLst>
              <a:ext uri="{FF2B5EF4-FFF2-40B4-BE49-F238E27FC236}">
                <a16:creationId xmlns:a16="http://schemas.microsoft.com/office/drawing/2014/main" xmlns="" id="{7A5C7FE8-338D-45E6-A0B7-D458D22BBBC4}"/>
              </a:ext>
            </a:extLst>
          </p:cNvPr>
          <p:cNvSpPr>
            <a:spLocks noGrp="1"/>
          </p:cNvSpPr>
          <p:nvPr>
            <p:ph type="sldNum" sz="quarter" idx="4"/>
          </p:nvPr>
        </p:nvSpPr>
        <p:spPr/>
        <p:txBody>
          <a:bodyPr/>
          <a:lstStyle/>
          <a:p>
            <a:fld id="{6E769059-4D9B-0648-965F-C6638DAE2479}" type="slidenum">
              <a:rPr lang="en-AU" smtClean="0"/>
              <a:pPr/>
              <a:t>31</a:t>
            </a:fld>
            <a:endParaRPr lang="en-AU"/>
          </a:p>
        </p:txBody>
      </p:sp>
    </p:spTree>
    <p:extLst>
      <p:ext uri="{BB962C8B-B14F-4D97-AF65-F5344CB8AC3E}">
        <p14:creationId xmlns:p14="http://schemas.microsoft.com/office/powerpoint/2010/main" val="3083203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3E4E2A-03DF-42EC-A8F8-0A98B14ED275}"/>
              </a:ext>
            </a:extLst>
          </p:cNvPr>
          <p:cNvSpPr>
            <a:spLocks noGrp="1"/>
          </p:cNvSpPr>
          <p:nvPr>
            <p:ph type="title"/>
          </p:nvPr>
        </p:nvSpPr>
        <p:spPr>
          <a:xfrm>
            <a:off x="1251140" y="43788"/>
            <a:ext cx="9692640" cy="778210"/>
          </a:xfrm>
        </p:spPr>
        <p:txBody>
          <a:bodyPr/>
          <a:lstStyle/>
          <a:p>
            <a:r>
              <a:rPr lang="en-US">
                <a:latin typeface="Segoe UI Semilight"/>
                <a:cs typeface="Segoe UI Semilight"/>
              </a:rPr>
              <a:t>Rose's notes</a:t>
            </a:r>
            <a:endParaRPr lang="en-US"/>
          </a:p>
        </p:txBody>
      </p:sp>
      <p:pic>
        <p:nvPicPr>
          <p:cNvPr id="6" name="Picture 6" descr="A screenshot of a cell phone&#10;&#10;Description generated with very high confidence">
            <a:extLst>
              <a:ext uri="{FF2B5EF4-FFF2-40B4-BE49-F238E27FC236}">
                <a16:creationId xmlns:a16="http://schemas.microsoft.com/office/drawing/2014/main" xmlns="" id="{F6ED6B7F-ED57-40C3-9CDE-AD47D5B4123A}"/>
              </a:ext>
            </a:extLst>
          </p:cNvPr>
          <p:cNvPicPr>
            <a:picLocks noGrp="1" noChangeAspect="1"/>
          </p:cNvPicPr>
          <p:nvPr>
            <p:ph idx="1"/>
          </p:nvPr>
        </p:nvPicPr>
        <p:blipFill>
          <a:blip r:embed="rId2"/>
          <a:stretch>
            <a:fillRect/>
          </a:stretch>
        </p:blipFill>
        <p:spPr>
          <a:xfrm>
            <a:off x="1712869" y="1002405"/>
            <a:ext cx="9305801" cy="5746548"/>
          </a:xfrm>
        </p:spPr>
      </p:pic>
      <p:sp>
        <p:nvSpPr>
          <p:cNvPr id="5" name="Slide Number Placeholder 4">
            <a:extLst>
              <a:ext uri="{FF2B5EF4-FFF2-40B4-BE49-F238E27FC236}">
                <a16:creationId xmlns:a16="http://schemas.microsoft.com/office/drawing/2014/main" xmlns="" id="{C9459C75-5150-4231-98E9-B7C81F3066A6}"/>
              </a:ext>
            </a:extLst>
          </p:cNvPr>
          <p:cNvSpPr>
            <a:spLocks noGrp="1"/>
          </p:cNvSpPr>
          <p:nvPr>
            <p:ph type="sldNum" sz="quarter" idx="4"/>
          </p:nvPr>
        </p:nvSpPr>
        <p:spPr/>
        <p:txBody>
          <a:bodyPr/>
          <a:lstStyle/>
          <a:p>
            <a:fld id="{6E769059-4D9B-0648-965F-C6638DAE2479}" type="slidenum">
              <a:rPr lang="en-AU" smtClean="0"/>
              <a:pPr/>
              <a:t>32</a:t>
            </a:fld>
            <a:endParaRPr lang="en-AU"/>
          </a:p>
        </p:txBody>
      </p:sp>
    </p:spTree>
    <p:extLst>
      <p:ext uri="{BB962C8B-B14F-4D97-AF65-F5344CB8AC3E}">
        <p14:creationId xmlns:p14="http://schemas.microsoft.com/office/powerpoint/2010/main" val="4202653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419C2221-B077-418A-825C-A3454559401B}"/>
              </a:ext>
            </a:extLst>
          </p:cNvPr>
          <p:cNvSpPr>
            <a:spLocks noGrp="1"/>
          </p:cNvSpPr>
          <p:nvPr>
            <p:ph type="sldNum" sz="quarter" idx="4"/>
          </p:nvPr>
        </p:nvSpPr>
        <p:spPr/>
        <p:txBody>
          <a:bodyPr/>
          <a:lstStyle/>
          <a:p>
            <a:fld id="{46B789D2-1C4D-D849-A8C1-ED789E6C1080}" type="slidenum">
              <a:rPr lang="en-AU" smtClean="0"/>
              <a:pPr/>
              <a:t>33</a:t>
            </a:fld>
            <a:endParaRPr lang="en-AU"/>
          </a:p>
        </p:txBody>
      </p:sp>
      <p:pic>
        <p:nvPicPr>
          <p:cNvPr id="4" name="Picture 4" descr="A screenshot of a cell phone&#10;&#10;Description generated with very high confidence">
            <a:extLst>
              <a:ext uri="{FF2B5EF4-FFF2-40B4-BE49-F238E27FC236}">
                <a16:creationId xmlns:a16="http://schemas.microsoft.com/office/drawing/2014/main" xmlns="" id="{D224FEE6-2130-4F04-9108-7CCC38B207E8}"/>
              </a:ext>
            </a:extLst>
          </p:cNvPr>
          <p:cNvPicPr>
            <a:picLocks noChangeAspect="1"/>
          </p:cNvPicPr>
          <p:nvPr/>
        </p:nvPicPr>
        <p:blipFill>
          <a:blip r:embed="rId2"/>
          <a:stretch>
            <a:fillRect/>
          </a:stretch>
        </p:blipFill>
        <p:spPr>
          <a:xfrm>
            <a:off x="497457" y="1095398"/>
            <a:ext cx="10607614" cy="4940374"/>
          </a:xfrm>
          <a:prstGeom prst="rect">
            <a:avLst/>
          </a:prstGeom>
        </p:spPr>
      </p:pic>
      <p:sp>
        <p:nvSpPr>
          <p:cNvPr id="7" name="Title 1">
            <a:extLst>
              <a:ext uri="{FF2B5EF4-FFF2-40B4-BE49-F238E27FC236}">
                <a16:creationId xmlns:a16="http://schemas.microsoft.com/office/drawing/2014/main" xmlns="" id="{396EF378-6573-43D9-AD05-D70E23DC58C9}"/>
              </a:ext>
            </a:extLst>
          </p:cNvPr>
          <p:cNvSpPr txBox="1">
            <a:spLocks/>
          </p:cNvSpPr>
          <p:nvPr/>
        </p:nvSpPr>
        <p:spPr>
          <a:xfrm>
            <a:off x="1251140" y="43788"/>
            <a:ext cx="9692640" cy="778210"/>
          </a:xfrm>
          <a:prstGeom prst="rect">
            <a:avLst/>
          </a:prstGeom>
        </p:spPr>
        <p:txBody>
          <a:bodyPr/>
          <a:lstStyle>
            <a:lvl1pPr algn="l" defTabSz="914400" rtl="0" eaLnBrk="1" latinLnBrk="0" hangingPunct="1">
              <a:lnSpc>
                <a:spcPct val="90000"/>
              </a:lnSpc>
              <a:spcBef>
                <a:spcPct val="0"/>
              </a:spcBef>
              <a:buNone/>
              <a:defRPr sz="4400" kern="1200" spc="-50" baseline="0">
                <a:solidFill>
                  <a:schemeClr val="tx1"/>
                </a:solidFill>
                <a:latin typeface="Segoe UI Semilight" panose="020B0402040204020203" pitchFamily="34" charset="0"/>
                <a:ea typeface="+mj-ea"/>
                <a:cs typeface="Segoe UI Semilight" panose="020B0402040204020203" pitchFamily="34" charset="0"/>
              </a:defRPr>
            </a:lvl1pPr>
          </a:lstStyle>
          <a:p>
            <a:pPr fontAlgn="auto">
              <a:spcAft>
                <a:spcPts val="0"/>
              </a:spcAft>
            </a:pPr>
            <a:r>
              <a:rPr lang="en-US">
                <a:latin typeface="Segoe UI Semilight"/>
                <a:cs typeface="Segoe UI Semilight"/>
              </a:rPr>
              <a:t>Rose's notes</a:t>
            </a:r>
            <a:endParaRPr lang="en-US"/>
          </a:p>
        </p:txBody>
      </p:sp>
    </p:spTree>
    <p:extLst>
      <p:ext uri="{BB962C8B-B14F-4D97-AF65-F5344CB8AC3E}">
        <p14:creationId xmlns:p14="http://schemas.microsoft.com/office/powerpoint/2010/main" val="507056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FAEA82-FA5A-4707-AD78-95D1C0CD5D20}"/>
              </a:ext>
            </a:extLst>
          </p:cNvPr>
          <p:cNvSpPr>
            <a:spLocks noGrp="1"/>
          </p:cNvSpPr>
          <p:nvPr>
            <p:ph type="title"/>
          </p:nvPr>
        </p:nvSpPr>
        <p:spPr>
          <a:xfrm>
            <a:off x="643646" y="279496"/>
            <a:ext cx="9692640" cy="966129"/>
          </a:xfrm>
        </p:spPr>
        <p:txBody>
          <a:bodyPr/>
          <a:lstStyle/>
          <a:p>
            <a:r>
              <a:rPr lang="en-US" dirty="0">
                <a:latin typeface="Segoe UI Semilight"/>
                <a:cs typeface="Segoe UI Semilight"/>
              </a:rPr>
              <a:t>Take systematic notes</a:t>
            </a:r>
            <a:endParaRPr lang="en-US" dirty="0"/>
          </a:p>
        </p:txBody>
      </p:sp>
      <p:sp>
        <p:nvSpPr>
          <p:cNvPr id="4" name="Slide Number Placeholder 3">
            <a:extLst>
              <a:ext uri="{FF2B5EF4-FFF2-40B4-BE49-F238E27FC236}">
                <a16:creationId xmlns:a16="http://schemas.microsoft.com/office/drawing/2014/main" xmlns="" id="{FA694127-6E47-4FA6-BF1D-5F1CAA75A3DA}"/>
              </a:ext>
            </a:extLst>
          </p:cNvPr>
          <p:cNvSpPr>
            <a:spLocks noGrp="1"/>
          </p:cNvSpPr>
          <p:nvPr>
            <p:ph type="sldNum" sz="quarter" idx="4"/>
          </p:nvPr>
        </p:nvSpPr>
        <p:spPr/>
        <p:txBody>
          <a:bodyPr/>
          <a:lstStyle/>
          <a:p>
            <a:fld id="{270B626D-A99E-BF45-A680-D8C93242B374}" type="slidenum">
              <a:rPr lang="en-AU" smtClean="0"/>
              <a:pPr/>
              <a:t>34</a:t>
            </a:fld>
            <a:endParaRPr lang="en-AU"/>
          </a:p>
        </p:txBody>
      </p:sp>
      <p:pic>
        <p:nvPicPr>
          <p:cNvPr id="13" name="Picture 13" descr="A star filled sky&#10;&#10;Description generated with high confidence">
            <a:extLst>
              <a:ext uri="{FF2B5EF4-FFF2-40B4-BE49-F238E27FC236}">
                <a16:creationId xmlns:a16="http://schemas.microsoft.com/office/drawing/2014/main" xmlns="" id="{BD1BCB99-EC92-496A-986D-EEC3C15496CE}"/>
              </a:ext>
            </a:extLst>
          </p:cNvPr>
          <p:cNvPicPr>
            <a:picLocks noChangeAspect="1"/>
          </p:cNvPicPr>
          <p:nvPr/>
        </p:nvPicPr>
        <p:blipFill>
          <a:blip r:embed="rId2"/>
          <a:stretch>
            <a:fillRect/>
          </a:stretch>
        </p:blipFill>
        <p:spPr>
          <a:xfrm rot="20400000">
            <a:off x="926723" y="2248979"/>
            <a:ext cx="3763992" cy="2351954"/>
          </a:xfrm>
          <a:prstGeom prst="rect">
            <a:avLst/>
          </a:prstGeom>
        </p:spPr>
      </p:pic>
      <p:pic>
        <p:nvPicPr>
          <p:cNvPr id="17" name="Picture 17" descr="A screenshot of a computer&#10;&#10;Description generated with very high confidence">
            <a:extLst>
              <a:ext uri="{FF2B5EF4-FFF2-40B4-BE49-F238E27FC236}">
                <a16:creationId xmlns:a16="http://schemas.microsoft.com/office/drawing/2014/main" xmlns="" id="{079E8BD6-922C-4F3C-B7A6-D0F7FE41E30C}"/>
              </a:ext>
            </a:extLst>
          </p:cNvPr>
          <p:cNvPicPr>
            <a:picLocks noChangeAspect="1"/>
          </p:cNvPicPr>
          <p:nvPr/>
        </p:nvPicPr>
        <p:blipFill>
          <a:blip r:embed="rId3"/>
          <a:stretch>
            <a:fillRect/>
          </a:stretch>
        </p:blipFill>
        <p:spPr>
          <a:xfrm>
            <a:off x="4120551" y="1707745"/>
            <a:ext cx="4080294" cy="2594246"/>
          </a:xfrm>
          <a:prstGeom prst="rect">
            <a:avLst/>
          </a:prstGeom>
        </p:spPr>
      </p:pic>
      <p:pic>
        <p:nvPicPr>
          <p:cNvPr id="15" name="Picture 15" descr="A screenshot of a cell phone&#10;&#10;Description generated with very high confidence">
            <a:extLst>
              <a:ext uri="{FF2B5EF4-FFF2-40B4-BE49-F238E27FC236}">
                <a16:creationId xmlns:a16="http://schemas.microsoft.com/office/drawing/2014/main" xmlns="" id="{3C31DD11-187B-4BE5-B690-4765FD4631E8}"/>
              </a:ext>
            </a:extLst>
          </p:cNvPr>
          <p:cNvPicPr>
            <a:picLocks noChangeAspect="1"/>
          </p:cNvPicPr>
          <p:nvPr/>
        </p:nvPicPr>
        <p:blipFill>
          <a:blip r:embed="rId4"/>
          <a:stretch>
            <a:fillRect/>
          </a:stretch>
        </p:blipFill>
        <p:spPr>
          <a:xfrm rot="1380000">
            <a:off x="7085919" y="2174642"/>
            <a:ext cx="3835879" cy="2513455"/>
          </a:xfrm>
          <a:prstGeom prst="rect">
            <a:avLst/>
          </a:prstGeom>
        </p:spPr>
      </p:pic>
      <p:pic>
        <p:nvPicPr>
          <p:cNvPr id="19" name="Picture 19" descr="A screenshot of a cell phone&#10;&#10;Description generated with very high confidence">
            <a:extLst>
              <a:ext uri="{FF2B5EF4-FFF2-40B4-BE49-F238E27FC236}">
                <a16:creationId xmlns:a16="http://schemas.microsoft.com/office/drawing/2014/main" xmlns="" id="{81C2E6A2-0F5A-4036-9755-31FBD60B151A}"/>
              </a:ext>
            </a:extLst>
          </p:cNvPr>
          <p:cNvPicPr>
            <a:picLocks noChangeAspect="1"/>
          </p:cNvPicPr>
          <p:nvPr/>
        </p:nvPicPr>
        <p:blipFill>
          <a:blip r:embed="rId5"/>
          <a:stretch>
            <a:fillRect/>
          </a:stretch>
        </p:blipFill>
        <p:spPr>
          <a:xfrm>
            <a:off x="3919268" y="4159331"/>
            <a:ext cx="4080294" cy="2478736"/>
          </a:xfrm>
          <a:prstGeom prst="rect">
            <a:avLst/>
          </a:prstGeom>
        </p:spPr>
      </p:pic>
    </p:spTree>
    <p:extLst>
      <p:ext uri="{BB962C8B-B14F-4D97-AF65-F5344CB8AC3E}">
        <p14:creationId xmlns:p14="http://schemas.microsoft.com/office/powerpoint/2010/main" val="3282005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062E09-CD18-45E1-A8D0-492D46426349}"/>
              </a:ext>
            </a:extLst>
          </p:cNvPr>
          <p:cNvSpPr>
            <a:spLocks noGrp="1"/>
          </p:cNvSpPr>
          <p:nvPr>
            <p:ph type="title"/>
          </p:nvPr>
        </p:nvSpPr>
        <p:spPr>
          <a:xfrm>
            <a:off x="275020" y="365760"/>
            <a:ext cx="10941819" cy="838382"/>
          </a:xfrm>
        </p:spPr>
        <p:txBody>
          <a:bodyPr/>
          <a:lstStyle/>
          <a:p>
            <a:r>
              <a:rPr lang="en-US" dirty="0">
                <a:latin typeface="Segoe UI Semilight"/>
                <a:cs typeface="Segoe UI Semilight"/>
              </a:rPr>
              <a:t>Use a system to compare your notes </a:t>
            </a:r>
            <a:endParaRPr lang="en-US" dirty="0"/>
          </a:p>
        </p:txBody>
      </p:sp>
      <p:graphicFrame>
        <p:nvGraphicFramePr>
          <p:cNvPr id="6" name="Table 6">
            <a:extLst>
              <a:ext uri="{FF2B5EF4-FFF2-40B4-BE49-F238E27FC236}">
                <a16:creationId xmlns:a16="http://schemas.microsoft.com/office/drawing/2014/main" xmlns="" id="{DC1C1ADB-562D-4B5B-B5B4-B2EF67640DE4}"/>
              </a:ext>
            </a:extLst>
          </p:cNvPr>
          <p:cNvGraphicFramePr>
            <a:graphicFrameLocks noGrp="1"/>
          </p:cNvGraphicFramePr>
          <p:nvPr>
            <p:ph idx="1"/>
            <p:extLst>
              <p:ext uri="{D42A27DB-BD31-4B8C-83A1-F6EECF244321}">
                <p14:modId xmlns:p14="http://schemas.microsoft.com/office/powerpoint/2010/main" val="315363249"/>
              </p:ext>
            </p:extLst>
          </p:nvPr>
        </p:nvGraphicFramePr>
        <p:xfrm>
          <a:off x="274819" y="1249180"/>
          <a:ext cx="11156195" cy="4846320"/>
        </p:xfrm>
        <a:graphic>
          <a:graphicData uri="http://schemas.openxmlformats.org/drawingml/2006/table">
            <a:tbl>
              <a:tblPr firstRow="1" bandRow="1">
                <a:tableStyleId>{3C2FFA5D-87B4-456A-9821-1D502468CF0F}</a:tableStyleId>
              </a:tblPr>
              <a:tblGrid>
                <a:gridCol w="923865">
                  <a:extLst>
                    <a:ext uri="{9D8B030D-6E8A-4147-A177-3AD203B41FA5}">
                      <a16:colId xmlns:a16="http://schemas.microsoft.com/office/drawing/2014/main" xmlns="" val="823673776"/>
                    </a:ext>
                  </a:extLst>
                </a:gridCol>
                <a:gridCol w="1545085">
                  <a:extLst>
                    <a:ext uri="{9D8B030D-6E8A-4147-A177-3AD203B41FA5}">
                      <a16:colId xmlns:a16="http://schemas.microsoft.com/office/drawing/2014/main" xmlns="" val="3773942925"/>
                    </a:ext>
                  </a:extLst>
                </a:gridCol>
                <a:gridCol w="1003510">
                  <a:extLst>
                    <a:ext uri="{9D8B030D-6E8A-4147-A177-3AD203B41FA5}">
                      <a16:colId xmlns:a16="http://schemas.microsoft.com/office/drawing/2014/main" xmlns="" val="1488299786"/>
                    </a:ext>
                  </a:extLst>
                </a:gridCol>
                <a:gridCol w="1449513">
                  <a:extLst>
                    <a:ext uri="{9D8B030D-6E8A-4147-A177-3AD203B41FA5}">
                      <a16:colId xmlns:a16="http://schemas.microsoft.com/office/drawing/2014/main" xmlns="" val="290735008"/>
                    </a:ext>
                  </a:extLst>
                </a:gridCol>
                <a:gridCol w="1686393">
                  <a:extLst>
                    <a:ext uri="{9D8B030D-6E8A-4147-A177-3AD203B41FA5}">
                      <a16:colId xmlns:a16="http://schemas.microsoft.com/office/drawing/2014/main" xmlns="" val="725923632"/>
                    </a:ext>
                  </a:extLst>
                </a:gridCol>
                <a:gridCol w="1674564">
                  <a:extLst>
                    <a:ext uri="{9D8B030D-6E8A-4147-A177-3AD203B41FA5}">
                      <a16:colId xmlns:a16="http://schemas.microsoft.com/office/drawing/2014/main" xmlns="" val="2366346079"/>
                    </a:ext>
                  </a:extLst>
                </a:gridCol>
                <a:gridCol w="2045531">
                  <a:extLst>
                    <a:ext uri="{9D8B030D-6E8A-4147-A177-3AD203B41FA5}">
                      <a16:colId xmlns:a16="http://schemas.microsoft.com/office/drawing/2014/main" xmlns="" val="3570319399"/>
                    </a:ext>
                  </a:extLst>
                </a:gridCol>
                <a:gridCol w="827734">
                  <a:extLst>
                    <a:ext uri="{9D8B030D-6E8A-4147-A177-3AD203B41FA5}">
                      <a16:colId xmlns:a16="http://schemas.microsoft.com/office/drawing/2014/main" xmlns="" val="1188762383"/>
                    </a:ext>
                  </a:extLst>
                </a:gridCol>
              </a:tblGrid>
              <a:tr h="1842540">
                <a:tc>
                  <a:txBody>
                    <a:bodyPr/>
                    <a:lstStyle/>
                    <a:p>
                      <a:r>
                        <a:rPr lang="en-US" sz="2400" dirty="0">
                          <a:solidFill>
                            <a:schemeClr val="tx1"/>
                          </a:solidFill>
                          <a:latin typeface="Arial"/>
                        </a:rPr>
                        <a:t>Ref</a:t>
                      </a:r>
                    </a:p>
                  </a:txBody>
                  <a:tcPr/>
                </a:tc>
                <a:tc>
                  <a:txBody>
                    <a:bodyPr/>
                    <a:lstStyle/>
                    <a:p>
                      <a:r>
                        <a:rPr lang="en-US" sz="2400" dirty="0">
                          <a:solidFill>
                            <a:schemeClr val="tx1"/>
                          </a:solidFill>
                          <a:latin typeface="Arial"/>
                        </a:rPr>
                        <a:t>How relevant is this to my work? </a:t>
                      </a:r>
                    </a:p>
                  </a:txBody>
                  <a:tcPr/>
                </a:tc>
                <a:tc>
                  <a:txBody>
                    <a:bodyPr/>
                    <a:lstStyle/>
                    <a:p>
                      <a:r>
                        <a:rPr lang="en-US" sz="2400" dirty="0">
                          <a:solidFill>
                            <a:schemeClr val="tx1"/>
                          </a:solidFill>
                          <a:latin typeface="Arial"/>
                        </a:rPr>
                        <a:t>Aims</a:t>
                      </a:r>
                    </a:p>
                  </a:txBody>
                  <a:tcPr/>
                </a:tc>
                <a:tc>
                  <a:txBody>
                    <a:bodyPr/>
                    <a:lstStyle/>
                    <a:p>
                      <a:r>
                        <a:rPr lang="en-US" sz="2400" dirty="0">
                          <a:solidFill>
                            <a:schemeClr val="tx1"/>
                          </a:solidFill>
                          <a:latin typeface="Arial"/>
                        </a:rPr>
                        <a:t>Key findings</a:t>
                      </a:r>
                    </a:p>
                  </a:txBody>
                  <a:tcPr/>
                </a:tc>
                <a:tc>
                  <a:txBody>
                    <a:bodyPr/>
                    <a:lstStyle/>
                    <a:p>
                      <a:r>
                        <a:rPr lang="en-US" sz="2400" dirty="0">
                          <a:solidFill>
                            <a:schemeClr val="tx1"/>
                          </a:solidFill>
                          <a:latin typeface="Arial"/>
                        </a:rPr>
                        <a:t>Approach</a:t>
                      </a:r>
                    </a:p>
                  </a:txBody>
                  <a:tcPr/>
                </a:tc>
                <a:tc>
                  <a:txBody>
                    <a:bodyPr/>
                    <a:lstStyle/>
                    <a:p>
                      <a:r>
                        <a:rPr lang="en-US" sz="2400" dirty="0">
                          <a:solidFill>
                            <a:schemeClr val="tx1"/>
                          </a:solidFill>
                          <a:latin typeface="Arial"/>
                        </a:rPr>
                        <a:t>My questions &amp; tasks</a:t>
                      </a:r>
                    </a:p>
                  </a:txBody>
                  <a:tcPr/>
                </a:tc>
                <a:tc>
                  <a:txBody>
                    <a:bodyPr/>
                    <a:lstStyle/>
                    <a:p>
                      <a:r>
                        <a:rPr lang="en-US" sz="2400" dirty="0">
                          <a:solidFill>
                            <a:schemeClr val="tx1"/>
                          </a:solidFill>
                          <a:latin typeface="Arial"/>
                        </a:rPr>
                        <a:t>Comparison to other studies</a:t>
                      </a:r>
                    </a:p>
                  </a:txBody>
                  <a:tcPr/>
                </a:tc>
                <a:tc>
                  <a:txBody>
                    <a:bodyPr/>
                    <a:lstStyle/>
                    <a:p>
                      <a:pPr lvl="0" algn="l">
                        <a:lnSpc>
                          <a:spcPct val="100000"/>
                        </a:lnSpc>
                        <a:spcBef>
                          <a:spcPts val="0"/>
                        </a:spcBef>
                        <a:spcAft>
                          <a:spcPts val="0"/>
                        </a:spcAft>
                        <a:buNone/>
                      </a:pPr>
                      <a:r>
                        <a:rPr lang="en-US" sz="2400" b="1" i="0" u="none" strike="noStrike" noProof="0" dirty="0">
                          <a:solidFill>
                            <a:schemeClr val="tx1"/>
                          </a:solidFill>
                          <a:latin typeface="Arial"/>
                        </a:rPr>
                        <a:t>Etc. </a:t>
                      </a:r>
                    </a:p>
                    <a:p>
                      <a:pPr lvl="0">
                        <a:buNone/>
                      </a:pPr>
                      <a:endParaRPr lang="en-US" sz="2400" dirty="0">
                        <a:solidFill>
                          <a:schemeClr val="tx1"/>
                        </a:solidFill>
                        <a:latin typeface="Arial"/>
                      </a:endParaRPr>
                    </a:p>
                  </a:txBody>
                  <a:tcPr/>
                </a:tc>
                <a:extLst>
                  <a:ext uri="{0D108BD9-81ED-4DB2-BD59-A6C34878D82A}">
                    <a16:rowId xmlns:a16="http://schemas.microsoft.com/office/drawing/2014/main" xmlns="" val="3197913778"/>
                  </a:ext>
                </a:extLst>
              </a:tr>
              <a:tr h="636764">
                <a:tc>
                  <a:txBody>
                    <a:bodyPr/>
                    <a:lstStyle/>
                    <a:p>
                      <a:r>
                        <a:rPr lang="en-US" dirty="0">
                          <a:solidFill>
                            <a:schemeClr val="tx1"/>
                          </a:solidFill>
                        </a:rPr>
                        <a:t>Source 1</a:t>
                      </a:r>
                    </a:p>
                  </a:txBody>
                  <a:tcPr/>
                </a:tc>
                <a:tc>
                  <a:txBody>
                    <a:bodyPr/>
                    <a:lstStyle/>
                    <a:p>
                      <a:r>
                        <a:rPr lang="en-US" dirty="0">
                          <a:solidFill>
                            <a:schemeClr val="tx1"/>
                          </a:solidFill>
                        </a:rPr>
                        <a:t>Slightly different approach to mine</a:t>
                      </a: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a:solidFill>
                            <a:schemeClr val="tx1"/>
                          </a:solidFill>
                        </a:rPr>
                        <a:t>Why don't they …? Need to follow up.</a:t>
                      </a:r>
                    </a:p>
                  </a:txBody>
                  <a:tcPr/>
                </a:tc>
                <a:tc>
                  <a:txBody>
                    <a:bodyPr/>
                    <a:lstStyle/>
                    <a:p>
                      <a:r>
                        <a:rPr lang="en-US" dirty="0">
                          <a:solidFill>
                            <a:schemeClr val="tx1"/>
                          </a:solidFill>
                        </a:rPr>
                        <a:t>Similar to source 2's approach but ... </a:t>
                      </a:r>
                    </a:p>
                  </a:txBody>
                  <a:tcPr/>
                </a:tc>
                <a:tc>
                  <a:txBody>
                    <a:bodyPr/>
                    <a:lstStyle/>
                    <a:p>
                      <a:pPr lvl="0">
                        <a:buNone/>
                      </a:pPr>
                      <a:endParaRPr lang="en-US" dirty="0">
                        <a:solidFill>
                          <a:schemeClr val="tx1"/>
                        </a:solidFill>
                      </a:endParaRPr>
                    </a:p>
                  </a:txBody>
                  <a:tcPr/>
                </a:tc>
                <a:extLst>
                  <a:ext uri="{0D108BD9-81ED-4DB2-BD59-A6C34878D82A}">
                    <a16:rowId xmlns:a16="http://schemas.microsoft.com/office/drawing/2014/main" xmlns="" val="1628937019"/>
                  </a:ext>
                </a:extLst>
              </a:tr>
              <a:tr h="636764">
                <a:tc>
                  <a:txBody>
                    <a:bodyPr/>
                    <a:lstStyle/>
                    <a:p>
                      <a:r>
                        <a:rPr lang="en-US" dirty="0">
                          <a:solidFill>
                            <a:schemeClr val="tx1"/>
                          </a:solidFill>
                        </a:rPr>
                        <a:t>Source 2</a:t>
                      </a:r>
                    </a:p>
                  </a:txBody>
                  <a:tcPr/>
                </a:tc>
                <a:tc>
                  <a:txBody>
                    <a:bodyPr/>
                    <a:lstStyle/>
                    <a:p>
                      <a:pPr lvl="0">
                        <a:buNone/>
                      </a:pPr>
                      <a:r>
                        <a:rPr lang="en-US" dirty="0">
                          <a:solidFill>
                            <a:schemeClr val="tx1"/>
                          </a:solidFill>
                        </a:rPr>
                        <a:t>Similar to my approach, very convincing conclusions</a:t>
                      </a:r>
                      <a:endParaRPr lang="en-US" dirty="0"/>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endParaRPr lang="en-US" dirty="0">
                        <a:solidFill>
                          <a:schemeClr val="tx1"/>
                        </a:solidFill>
                      </a:endParaRPr>
                    </a:p>
                  </a:txBody>
                  <a:tcPr/>
                </a:tc>
                <a:tc>
                  <a:txBody>
                    <a:bodyPr/>
                    <a:lstStyle/>
                    <a:p>
                      <a:r>
                        <a:rPr lang="en-US" dirty="0">
                          <a:solidFill>
                            <a:schemeClr val="tx1"/>
                          </a:solidFill>
                        </a:rPr>
                        <a:t>Find their more recent studies </a:t>
                      </a:r>
                    </a:p>
                  </a:txBody>
                  <a:tcPr/>
                </a:tc>
                <a:tc>
                  <a:txBody>
                    <a:bodyPr/>
                    <a:lstStyle/>
                    <a:p>
                      <a:endParaRPr lang="en-US" dirty="0">
                        <a:solidFill>
                          <a:schemeClr val="tx1"/>
                        </a:solidFill>
                      </a:endParaRPr>
                    </a:p>
                  </a:txBody>
                  <a:tcPr/>
                </a:tc>
                <a:tc>
                  <a:txBody>
                    <a:bodyPr/>
                    <a:lstStyle/>
                    <a:p>
                      <a:pPr lvl="0">
                        <a:buNone/>
                      </a:pPr>
                      <a:endParaRPr lang="en-US" dirty="0">
                        <a:solidFill>
                          <a:schemeClr val="tx1"/>
                        </a:solidFill>
                      </a:endParaRPr>
                    </a:p>
                  </a:txBody>
                  <a:tcPr/>
                </a:tc>
                <a:extLst>
                  <a:ext uri="{0D108BD9-81ED-4DB2-BD59-A6C34878D82A}">
                    <a16:rowId xmlns:a16="http://schemas.microsoft.com/office/drawing/2014/main" xmlns="" val="1176516075"/>
                  </a:ext>
                </a:extLst>
              </a:tr>
            </a:tbl>
          </a:graphicData>
        </a:graphic>
      </p:graphicFrame>
      <p:sp>
        <p:nvSpPr>
          <p:cNvPr id="5" name="Slide Number Placeholder 4">
            <a:extLst>
              <a:ext uri="{FF2B5EF4-FFF2-40B4-BE49-F238E27FC236}">
                <a16:creationId xmlns:a16="http://schemas.microsoft.com/office/drawing/2014/main" xmlns="" id="{1D58F30F-801B-4568-8DBE-9E056907610D}"/>
              </a:ext>
            </a:extLst>
          </p:cNvPr>
          <p:cNvSpPr>
            <a:spLocks noGrp="1"/>
          </p:cNvSpPr>
          <p:nvPr>
            <p:ph type="sldNum" sz="quarter" idx="4"/>
          </p:nvPr>
        </p:nvSpPr>
        <p:spPr/>
        <p:txBody>
          <a:bodyPr/>
          <a:lstStyle/>
          <a:p>
            <a:fld id="{6E769059-4D9B-0648-965F-C6638DAE2479}" type="slidenum">
              <a:rPr lang="en-AU" smtClean="0"/>
              <a:pPr/>
              <a:t>35</a:t>
            </a:fld>
            <a:endParaRPr lang="en-AU"/>
          </a:p>
        </p:txBody>
      </p:sp>
    </p:spTree>
    <p:extLst>
      <p:ext uri="{BB962C8B-B14F-4D97-AF65-F5344CB8AC3E}">
        <p14:creationId xmlns:p14="http://schemas.microsoft.com/office/powerpoint/2010/main" val="1319208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p:cNvGraphicFramePr/>
          <p:nvPr/>
        </p:nvGraphicFramePr>
        <p:xfrm>
          <a:off x="4799856" y="620688"/>
          <a:ext cx="6984776" cy="5301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24680" y="-27384"/>
            <a:ext cx="4640629"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srgbClr val="000000"/>
                </a:solidFill>
                <a:effectLst/>
                <a:uLnTx/>
                <a:uFillTx/>
                <a:latin typeface="Segoe UI"/>
                <a:ea typeface="+mn-ea"/>
                <a:cs typeface="+mn-cs"/>
              </a:rPr>
              <a:t>Cue column – your</a:t>
            </a:r>
            <a:r>
              <a:rPr kumimoji="0" lang="en-AU" sz="3200" b="0" i="0" u="none" strike="noStrike" kern="1200" cap="none" spc="0" normalizeH="0" noProof="0" dirty="0">
                <a:ln>
                  <a:noFill/>
                </a:ln>
                <a:solidFill>
                  <a:srgbClr val="000000"/>
                </a:solidFill>
                <a:effectLst/>
                <a:uLnTx/>
                <a:uFillTx/>
                <a:latin typeface="Segoe UI"/>
                <a:ea typeface="+mn-ea"/>
                <a:cs typeface="+mn-cs"/>
              </a:rPr>
              <a:t> ideas</a:t>
            </a:r>
            <a:endParaRPr kumimoji="0" lang="en-AU" sz="3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Rectangle 8"/>
          <p:cNvSpPr/>
          <p:nvPr/>
        </p:nvSpPr>
        <p:spPr>
          <a:xfrm>
            <a:off x="4871864" y="-27384"/>
            <a:ext cx="6578468"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srgbClr val="000000"/>
                </a:solidFill>
                <a:effectLst/>
                <a:uLnTx/>
                <a:uFillTx/>
                <a:latin typeface="Segoe UI"/>
                <a:ea typeface="+mn-ea"/>
                <a:cs typeface="+mn-cs"/>
              </a:rPr>
              <a:t>Notes column – authors’ key points</a:t>
            </a:r>
          </a:p>
        </p:txBody>
      </p:sp>
      <p:cxnSp>
        <p:nvCxnSpPr>
          <p:cNvPr id="12" name="Straight Connector 11"/>
          <p:cNvCxnSpPr/>
          <p:nvPr/>
        </p:nvCxnSpPr>
        <p:spPr bwMode="auto">
          <a:xfrm flipH="1">
            <a:off x="4615949" y="-25643"/>
            <a:ext cx="39891" cy="6027767"/>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sp>
        <p:nvSpPr>
          <p:cNvPr id="10" name="TextBox 9"/>
          <p:cNvSpPr txBox="1"/>
          <p:nvPr/>
        </p:nvSpPr>
        <p:spPr>
          <a:xfrm>
            <a:off x="51576" y="6146140"/>
            <a:ext cx="12093096" cy="52322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nchor="t">
            <a:spAutoFit/>
          </a:bodyPr>
          <a:lstStyle/>
          <a:p>
            <a:pPr defTabSz="457200" fontAlgn="auto">
              <a:spcBef>
                <a:spcPts val="0"/>
              </a:spcBef>
              <a:spcAft>
                <a:spcPts val="0"/>
              </a:spcAft>
              <a:defRPr/>
            </a:pPr>
            <a:r>
              <a:rPr kumimoji="0" lang="en-AU" sz="2800" b="0" i="0" u="none" strike="noStrike" kern="1200" cap="none" spc="0" normalizeH="0" baseline="0" noProof="0" dirty="0">
                <a:ln>
                  <a:noFill/>
                </a:ln>
                <a:solidFill>
                  <a:schemeClr val="tx1"/>
                </a:solidFill>
                <a:effectLst/>
                <a:uLnTx/>
                <a:uFillTx/>
                <a:latin typeface="Segoe UI"/>
                <a:ea typeface="+mn-ea"/>
                <a:cs typeface="+mn-cs"/>
              </a:rPr>
              <a:t>Summarise </a:t>
            </a:r>
            <a:r>
              <a:rPr lang="en-AU" sz="2800" dirty="0">
                <a:solidFill>
                  <a:schemeClr val="tx1"/>
                </a:solidFill>
                <a:latin typeface="Segoe UI"/>
              </a:rPr>
              <a:t>how</a:t>
            </a:r>
            <a:r>
              <a:rPr kumimoji="0" lang="en-AU" sz="2800" b="0" i="0" u="none" strike="noStrike" kern="1200" cap="none" spc="0" normalizeH="0" baseline="0" noProof="0" dirty="0">
                <a:ln>
                  <a:noFill/>
                </a:ln>
                <a:solidFill>
                  <a:schemeClr val="tx1"/>
                </a:solidFill>
                <a:effectLst/>
                <a:uLnTx/>
                <a:uFillTx/>
                <a:latin typeface="Segoe UI"/>
                <a:ea typeface="+mn-ea"/>
                <a:cs typeface="+mn-cs"/>
              </a:rPr>
              <a:t> the </a:t>
            </a:r>
            <a:r>
              <a:rPr lang="en-AU" sz="2800" dirty="0">
                <a:solidFill>
                  <a:schemeClr val="tx1"/>
                </a:solidFill>
                <a:latin typeface="Segoe UI"/>
              </a:rPr>
              <a:t>key findings and</a:t>
            </a:r>
            <a:r>
              <a:rPr kumimoji="0" lang="en-AU" sz="2800" b="0" i="0" u="none" strike="noStrike" kern="1200" cap="none" spc="0" normalizeH="0" baseline="0" noProof="0" dirty="0">
                <a:ln>
                  <a:noFill/>
                </a:ln>
                <a:solidFill>
                  <a:schemeClr val="tx1"/>
                </a:solidFill>
                <a:effectLst/>
                <a:uLnTx/>
                <a:uFillTx/>
                <a:latin typeface="Segoe UI"/>
                <a:ea typeface="+mn-ea"/>
                <a:cs typeface="+mn-cs"/>
              </a:rPr>
              <a:t> ideas apply to your</a:t>
            </a:r>
            <a:r>
              <a:rPr lang="en-AU" sz="2800" dirty="0">
                <a:solidFill>
                  <a:schemeClr val="tx1"/>
                </a:solidFill>
                <a:latin typeface="Segoe UI"/>
              </a:rPr>
              <a:t> work</a:t>
            </a:r>
            <a:endParaRPr lang="en-AU" sz="2800" dirty="0">
              <a:solidFill>
                <a:schemeClr val="tx1"/>
              </a:solidFill>
              <a:latin typeface="Segoe UI"/>
              <a:cs typeface="Segoe UI"/>
            </a:endParaRPr>
          </a:p>
        </p:txBody>
      </p:sp>
      <p:cxnSp>
        <p:nvCxnSpPr>
          <p:cNvPr id="13" name="Straight Connector 12"/>
          <p:cNvCxnSpPr/>
          <p:nvPr/>
        </p:nvCxnSpPr>
        <p:spPr bwMode="auto">
          <a:xfrm>
            <a:off x="0" y="6012000"/>
            <a:ext cx="12192000" cy="0"/>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xmlns:mv="urn:schemas-microsoft-com:mac:vml" xmlns:mc="http://schemas.openxmlformats.org/markup-compatibility/2006">
                <a:effectLst>
                  <a:outerShdw blurRad="63500" dist="38099" dir="2700000" algn="ctr" rotWithShape="0">
                    <a:schemeClr val="bg2">
                      <a:alpha val="74998"/>
                    </a:schemeClr>
                  </a:outerShdw>
                </a:effectLst>
              </a14:hiddenEffects>
            </a:ext>
          </a:extLst>
        </p:spPr>
      </p:cxnSp>
      <p:sp>
        <p:nvSpPr>
          <p:cNvPr id="11" name="Rectangle 10"/>
          <p:cNvSpPr/>
          <p:nvPr/>
        </p:nvSpPr>
        <p:spPr>
          <a:xfrm>
            <a:off x="59484" y="718793"/>
            <a:ext cx="4380332" cy="5262979"/>
          </a:xfrm>
          <a:prstGeom prst="rect">
            <a:avLst/>
          </a:prstGeom>
        </p:spPr>
        <p:txBody>
          <a:bodyPr wrap="square" anchor="t">
            <a:spAutoFit/>
          </a:bodyPr>
          <a:lstStyle/>
          <a:p>
            <a:pPr marL="342900" indent="-342900" defTabSz="457200" fontAlgn="auto">
              <a:spcBef>
                <a:spcPts val="0"/>
              </a:spcBef>
              <a:spcAft>
                <a:spcPts val="0"/>
              </a:spcAft>
              <a:buFont typeface="Arial" panose="020B0604020202020204" pitchFamily="34" charset="0"/>
              <a:buChar char="•"/>
              <a:defRPr/>
            </a:pPr>
            <a:r>
              <a:rPr lang="en-AU" sz="2800" dirty="0">
                <a:latin typeface="+mn-lt"/>
                <a:ea typeface="ＭＳ Ｐゴシック"/>
                <a:cs typeface="Arial"/>
              </a:rPr>
              <a:t>How does this fit in to other research in the field?</a:t>
            </a:r>
            <a:endParaRPr lang="en-AU" sz="2800" dirty="0">
              <a:latin typeface="Arial"/>
              <a:ea typeface="ＭＳ Ｐゴシック"/>
              <a:cs typeface="Arial"/>
            </a:endParaRPr>
          </a:p>
          <a:p>
            <a:pPr marL="342900" indent="-342900" defTabSz="457200">
              <a:spcBef>
                <a:spcPts val="0"/>
              </a:spcBef>
              <a:spcAft>
                <a:spcPts val="0"/>
              </a:spcAft>
              <a:buFont typeface="Arial" panose="020B0604020202020204" pitchFamily="34" charset="0"/>
              <a:buChar char="•"/>
              <a:defRPr/>
            </a:pPr>
            <a:r>
              <a:rPr lang="en-AU" sz="2800" dirty="0">
                <a:latin typeface="+mn-lt"/>
                <a:ea typeface="ＭＳ Ｐゴシック"/>
                <a:cs typeface="Arial"/>
              </a:rPr>
              <a:t>Why is this study important?</a:t>
            </a:r>
            <a:endParaRPr lang="en-AU" sz="2800">
              <a:latin typeface="Arial"/>
              <a:ea typeface="ＭＳ Ｐゴシック"/>
              <a:cs typeface="Arial"/>
            </a:endParaRPr>
          </a:p>
          <a:p>
            <a:pPr marL="342900" indent="-342900" defTabSz="457200">
              <a:spcBef>
                <a:spcPts val="0"/>
              </a:spcBef>
              <a:spcAft>
                <a:spcPts val="0"/>
              </a:spcAft>
              <a:buFont typeface="Arial" panose="020B0604020202020204" pitchFamily="34" charset="0"/>
              <a:buChar char="•"/>
              <a:defRPr/>
            </a:pPr>
            <a:r>
              <a:rPr lang="en-AU" sz="2800" dirty="0">
                <a:latin typeface="+mn-lt"/>
                <a:ea typeface="ＭＳ Ｐゴシック"/>
                <a:cs typeface="Arial"/>
              </a:rPr>
              <a:t>How valid is the approach?</a:t>
            </a:r>
            <a:endParaRPr lang="en-AU" dirty="0">
              <a:ea typeface="ＭＳ Ｐゴシック"/>
              <a:cs typeface="Arial"/>
            </a:endParaRPr>
          </a:p>
          <a:p>
            <a:pPr marL="342900" lvl="0" indent="-342900" defTabSz="457200" fontAlgn="auto">
              <a:spcBef>
                <a:spcPts val="0"/>
              </a:spcBef>
              <a:spcAft>
                <a:spcPts val="0"/>
              </a:spcAft>
              <a:buFont typeface="Arial" panose="020B0604020202020204" pitchFamily="34" charset="0"/>
              <a:buChar char="•"/>
              <a:defRPr/>
            </a:pPr>
            <a:r>
              <a:rPr lang="en-AU" sz="2800" dirty="0">
                <a:latin typeface="+mn-lt"/>
                <a:ea typeface="ＭＳ Ｐゴシック"/>
                <a:cs typeface="Arial"/>
              </a:rPr>
              <a:t>How strong/compelling is the evidence?</a:t>
            </a:r>
          </a:p>
          <a:p>
            <a:pPr marL="342900" indent="-342900" defTabSz="457200" fontAlgn="auto">
              <a:spcBef>
                <a:spcPts val="0"/>
              </a:spcBef>
              <a:spcAft>
                <a:spcPts val="0"/>
              </a:spcAft>
              <a:buFont typeface="Arial" panose="020B0604020202020204" pitchFamily="34" charset="0"/>
              <a:buChar char="•"/>
              <a:defRPr/>
            </a:pPr>
            <a:r>
              <a:rPr lang="en-AU" sz="2800" dirty="0">
                <a:latin typeface="+mn-lt"/>
                <a:ea typeface="ＭＳ Ｐゴシック"/>
                <a:cs typeface="Arial"/>
              </a:rPr>
              <a:t>How logical is the rationale for the key findings?</a:t>
            </a:r>
          </a:p>
        </p:txBody>
      </p:sp>
      <p:sp>
        <p:nvSpPr>
          <p:cNvPr id="2" name="Slide Number Placeholder 1"/>
          <p:cNvSpPr>
            <a:spLocks noGrp="1"/>
          </p:cNvSpPr>
          <p:nvPr>
            <p:ph type="sldNum" sz="quarter" idx="4"/>
          </p:nvPr>
        </p:nvSpPr>
        <p:spPr/>
        <p:txBody>
          <a:bodyPr/>
          <a:lstStyle/>
          <a:p>
            <a:fld id="{46B789D2-1C4D-D849-A8C1-ED789E6C1080}" type="slidenum">
              <a:rPr lang="en-AU" smtClean="0"/>
              <a:pPr/>
              <a:t>36</a:t>
            </a:fld>
            <a:endParaRPr lang="en-AU"/>
          </a:p>
        </p:txBody>
      </p:sp>
    </p:spTree>
    <p:extLst>
      <p:ext uri="{BB962C8B-B14F-4D97-AF65-F5344CB8AC3E}">
        <p14:creationId xmlns:p14="http://schemas.microsoft.com/office/powerpoint/2010/main" val="1266001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 Box 117"/>
          <p:cNvSpPr txBox="1"/>
          <p:nvPr/>
        </p:nvSpPr>
        <p:spPr>
          <a:xfrm>
            <a:off x="9239147" y="1831724"/>
            <a:ext cx="2625184" cy="1728192"/>
          </a:xfrm>
          <a:prstGeom prst="rect">
            <a:avLst/>
          </a:prstGeom>
          <a:solidFill>
            <a:schemeClr val="bg1"/>
          </a:solidFill>
          <a:ln w="3175" cmpd="sng">
            <a:solidFill>
              <a:schemeClr val="tx1"/>
            </a:solidFill>
          </a:ln>
          <a:effectLst/>
          <a:extLst>
            <a:ext uri="{C572A759-6A51-4108-AA02-DFA0A04FC94B}">
              <ma14:wrappingTextBox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Bef>
                <a:spcPts val="600"/>
              </a:spcBef>
              <a:spcAft>
                <a:spcPts val="0"/>
              </a:spcAft>
            </a:pPr>
            <a:r>
              <a:rPr lang="en-AU" sz="2000" b="1" dirty="0">
                <a:solidFill>
                  <a:srgbClr val="000000"/>
                </a:solidFill>
                <a:effectLst/>
                <a:latin typeface="Segoe UI Semilight" panose="020B0402040204020203" pitchFamily="34" charset="0"/>
                <a:ea typeface="Times New Roman" panose="02020603050405020304" pitchFamily="18" charset="0"/>
                <a:cs typeface="Segoe UI Semilight" panose="020B0402040204020203" pitchFamily="34" charset="0"/>
              </a:rPr>
              <a:t>Notes:</a:t>
            </a:r>
            <a:r>
              <a:rPr lang="en-AU" sz="2000" dirty="0">
                <a:effectLst/>
                <a:latin typeface="Segoe UI Semilight" panose="020B0402040204020203" pitchFamily="34" charset="0"/>
                <a:ea typeface="Times New Roman" panose="02020603050405020304" pitchFamily="18" charset="0"/>
                <a:cs typeface="Segoe UI Semilight" panose="020B0402040204020203" pitchFamily="34" charset="0"/>
              </a:rPr>
              <a:t> Mark key points/ideas/themes/ theories/theorists</a:t>
            </a:r>
          </a:p>
          <a:p>
            <a:pPr>
              <a:spcBef>
                <a:spcPts val="600"/>
              </a:spcBef>
              <a:spcAft>
                <a:spcPts val="0"/>
              </a:spcAft>
            </a:pPr>
            <a:r>
              <a:rPr lang="en-AU" sz="2000" dirty="0">
                <a:effectLst/>
                <a:latin typeface="Segoe UI Semilight" panose="020B0402040204020203" pitchFamily="34" charset="0"/>
                <a:ea typeface="Times New Roman" panose="02020603050405020304" pitchFamily="18" charset="0"/>
                <a:cs typeface="Segoe UI Semilight" panose="020B0402040204020203" pitchFamily="34" charset="0"/>
              </a:rPr>
              <a:t>Highlight, underline, circle, whatever!</a:t>
            </a:r>
          </a:p>
        </p:txBody>
      </p:sp>
      <p:sp>
        <p:nvSpPr>
          <p:cNvPr id="12" name="Text Box 116"/>
          <p:cNvSpPr txBox="1"/>
          <p:nvPr/>
        </p:nvSpPr>
        <p:spPr>
          <a:xfrm>
            <a:off x="610209" y="1240001"/>
            <a:ext cx="2639616" cy="1368152"/>
          </a:xfrm>
          <a:prstGeom prst="rect">
            <a:avLst/>
          </a:prstGeom>
          <a:solidFill>
            <a:srgbClr val="FFFFFF"/>
          </a:solidFill>
          <a:ln w="3175" cmpd="sng">
            <a:solidFill>
              <a:schemeClr val="tx1"/>
            </a:solidFill>
          </a:ln>
          <a:effectLst/>
          <a:extLst>
            <a:ext uri="{C572A759-6A51-4108-AA02-DFA0A04FC94B}">
              <ma14:wrappingTextBox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Bef>
                <a:spcPts val="600"/>
              </a:spcBef>
              <a:spcAft>
                <a:spcPts val="0"/>
              </a:spcAft>
            </a:pPr>
            <a:r>
              <a:rPr lang="en-AU" sz="2000" b="1"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Cue column</a:t>
            </a:r>
            <a:r>
              <a:rPr lang="en-AU" sz="2000"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 for comments/definitions/connections/items to follow up.</a:t>
            </a:r>
          </a:p>
        </p:txBody>
      </p:sp>
      <p:sp>
        <p:nvSpPr>
          <p:cNvPr id="13" name="Text Box 122"/>
          <p:cNvSpPr txBox="1"/>
          <p:nvPr/>
        </p:nvSpPr>
        <p:spPr>
          <a:xfrm>
            <a:off x="479376" y="4869160"/>
            <a:ext cx="2625184" cy="1283781"/>
          </a:xfrm>
          <a:prstGeom prst="rect">
            <a:avLst/>
          </a:prstGeom>
          <a:solidFill>
            <a:srgbClr val="FFFFFF"/>
          </a:solidFill>
          <a:ln w="3175" cmpd="sng">
            <a:solidFill>
              <a:schemeClr val="tx1"/>
            </a:solidFill>
          </a:ln>
          <a:effectLst/>
          <a:extLst>
            <a:ext uri="{C572A759-6A51-4108-AA02-DFA0A04FC94B}">
              <ma14:wrappingTextBoxFlag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ma14="http://schemas.microsoft.com/office/mac/drawingml/2011/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Bef>
                <a:spcPts val="600"/>
              </a:spcBef>
              <a:spcAft>
                <a:spcPts val="0"/>
              </a:spcAft>
            </a:pPr>
            <a:r>
              <a:rPr lang="en-AU" sz="2000" dirty="0">
                <a:effectLst/>
                <a:latin typeface="Segoe UI Semilight" panose="020B0402040204020203" pitchFamily="34" charset="0"/>
                <a:ea typeface="Times New Roman" panose="02020603050405020304" pitchFamily="18" charset="0"/>
                <a:cs typeface="Segoe UI Semilight" panose="020B0402040204020203" pitchFamily="34" charset="0"/>
              </a:rPr>
              <a:t>Use bottom and top margins for </a:t>
            </a:r>
            <a:r>
              <a:rPr lang="en-AU" sz="2000" b="1" dirty="0">
                <a:effectLst/>
                <a:latin typeface="Segoe UI Semilight" panose="020B0402040204020203" pitchFamily="34" charset="0"/>
                <a:ea typeface="Times New Roman" panose="02020603050405020304" pitchFamily="18" charset="0"/>
                <a:cs typeface="Segoe UI Semilight" panose="020B0402040204020203" pitchFamily="34" charset="0"/>
              </a:rPr>
              <a:t>summary section</a:t>
            </a:r>
            <a:r>
              <a:rPr lang="en-AU" sz="2000" dirty="0">
                <a:effectLst/>
                <a:latin typeface="Segoe UI Semilight" panose="020B0402040204020203" pitchFamily="34" charset="0"/>
                <a:ea typeface="Times New Roman" panose="02020603050405020304" pitchFamily="18" charset="0"/>
                <a:cs typeface="Segoe UI Semilight" panose="020B0402040204020203" pitchFamily="34" charset="0"/>
              </a:rPr>
              <a:t> and longer notes.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0601" r="3800" b="2786"/>
          <a:stretch/>
        </p:blipFill>
        <p:spPr>
          <a:xfrm rot="5400000">
            <a:off x="3866612" y="1685584"/>
            <a:ext cx="5184576" cy="3750138"/>
          </a:xfrm>
          <a:prstGeom prst="rect">
            <a:avLst/>
          </a:prstGeom>
          <a:ln>
            <a:noFill/>
          </a:ln>
          <a:effectLst>
            <a:outerShdw blurRad="292100" dist="139700" dir="2700000" algn="tl" rotWithShape="0">
              <a:srgbClr val="333333">
                <a:alpha val="65000"/>
              </a:srgbClr>
            </a:outerShdw>
          </a:effectLst>
        </p:spPr>
      </p:pic>
      <p:sp>
        <p:nvSpPr>
          <p:cNvPr id="15" name="Down Arrow 14"/>
          <p:cNvSpPr/>
          <p:nvPr/>
        </p:nvSpPr>
        <p:spPr>
          <a:xfrm rot="17881277">
            <a:off x="3416862" y="1605856"/>
            <a:ext cx="668159" cy="15320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4" name="Down Arrow 13"/>
          <p:cNvSpPr/>
          <p:nvPr/>
        </p:nvSpPr>
        <p:spPr>
          <a:xfrm rot="4980000">
            <a:off x="8537509" y="3091845"/>
            <a:ext cx="640945" cy="116468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6" name="Down Arrow 15"/>
          <p:cNvSpPr/>
          <p:nvPr/>
        </p:nvSpPr>
        <p:spPr>
          <a:xfrm rot="16200000">
            <a:off x="3614601" y="5120740"/>
            <a:ext cx="668159" cy="138150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4" name="Slide Number Placeholder 3"/>
          <p:cNvSpPr>
            <a:spLocks noGrp="1"/>
          </p:cNvSpPr>
          <p:nvPr>
            <p:ph type="sldNum" sz="quarter" idx="4"/>
          </p:nvPr>
        </p:nvSpPr>
        <p:spPr/>
        <p:txBody>
          <a:bodyPr/>
          <a:lstStyle/>
          <a:p>
            <a:fld id="{46B789D2-1C4D-D849-A8C1-ED789E6C1080}" type="slidenum">
              <a:rPr lang="en-AU" smtClean="0"/>
              <a:pPr/>
              <a:t>37</a:t>
            </a:fld>
            <a:endParaRPr lang="en-AU"/>
          </a:p>
        </p:txBody>
      </p:sp>
      <p:sp>
        <p:nvSpPr>
          <p:cNvPr id="3" name="Rectangle 2">
            <a:extLst>
              <a:ext uri="{FF2B5EF4-FFF2-40B4-BE49-F238E27FC236}">
                <a16:creationId xmlns:a16="http://schemas.microsoft.com/office/drawing/2014/main" xmlns="" id="{422E8BFF-E021-49DE-A72A-9753EA74EB69}"/>
              </a:ext>
            </a:extLst>
          </p:cNvPr>
          <p:cNvSpPr txBox="1">
            <a:spLocks noChangeArrowheads="1"/>
          </p:cNvSpPr>
          <p:nvPr/>
        </p:nvSpPr>
        <p:spPr>
          <a:xfrm>
            <a:off x="1199456" y="184268"/>
            <a:ext cx="9692640" cy="844273"/>
          </a:xfrm>
          <a:prstGeom prst="rect">
            <a:avLst/>
          </a:prstGeom>
        </p:spPr>
        <p:txBody>
          <a:bodyPr/>
          <a:lstStyle>
            <a:lvl1pPr algn="l" defTabSz="914400" rtl="0" eaLnBrk="1" latinLnBrk="0" hangingPunct="1">
              <a:lnSpc>
                <a:spcPct val="90000"/>
              </a:lnSpc>
              <a:spcBef>
                <a:spcPct val="0"/>
              </a:spcBef>
              <a:buNone/>
              <a:defRPr sz="4400" kern="1200" spc="-50" baseline="0">
                <a:solidFill>
                  <a:schemeClr val="tx1"/>
                </a:solidFill>
                <a:latin typeface="Segoe UI Semilight" panose="020B0402040204020203" pitchFamily="34" charset="0"/>
                <a:ea typeface="+mj-ea"/>
                <a:cs typeface="Segoe UI Semilight" panose="020B0402040204020203" pitchFamily="34" charset="0"/>
              </a:defRPr>
            </a:lvl1pPr>
          </a:lstStyle>
          <a:p>
            <a:pPr fontAlgn="auto">
              <a:spcAft>
                <a:spcPts val="0"/>
              </a:spcAft>
            </a:pPr>
            <a:r>
              <a:rPr lang="en-AU" dirty="0"/>
              <a:t>Adapted Cornell Method</a:t>
            </a:r>
            <a:endParaRPr lang="en-US" dirty="0"/>
          </a:p>
        </p:txBody>
      </p:sp>
    </p:spTree>
    <p:extLst>
      <p:ext uri="{BB962C8B-B14F-4D97-AF65-F5344CB8AC3E}">
        <p14:creationId xmlns:p14="http://schemas.microsoft.com/office/powerpoint/2010/main" val="3066572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p:cNvGraphicFramePr/>
          <p:nvPr/>
        </p:nvGraphicFramePr>
        <p:xfrm>
          <a:off x="263352" y="332656"/>
          <a:ext cx="11665296" cy="6192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4"/>
          </p:nvPr>
        </p:nvSpPr>
        <p:spPr/>
        <p:txBody>
          <a:bodyPr/>
          <a:lstStyle/>
          <a:p>
            <a:fld id="{270B626D-A99E-BF45-A680-D8C93242B374}" type="slidenum">
              <a:rPr lang="en-AU" smtClean="0"/>
              <a:pPr/>
              <a:t>38</a:t>
            </a:fld>
            <a:endParaRPr lang="en-AU"/>
          </a:p>
        </p:txBody>
      </p:sp>
    </p:spTree>
    <p:extLst>
      <p:ext uri="{BB962C8B-B14F-4D97-AF65-F5344CB8AC3E}">
        <p14:creationId xmlns:p14="http://schemas.microsoft.com/office/powerpoint/2010/main" val="2118730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 y="-1"/>
            <a:ext cx="12195419" cy="6854795"/>
          </a:xfrm>
          <a:prstGeom prst="rect">
            <a:avLst/>
          </a:prstGeom>
        </p:spPr>
      </p:pic>
      <p:sp>
        <p:nvSpPr>
          <p:cNvPr id="2" name="TextBox 1"/>
          <p:cNvSpPr txBox="1"/>
          <p:nvPr/>
        </p:nvSpPr>
        <p:spPr>
          <a:xfrm>
            <a:off x="5148800" y="6183594"/>
            <a:ext cx="4252580" cy="369332"/>
          </a:xfrm>
          <a:prstGeom prst="rect">
            <a:avLst/>
          </a:prstGeom>
          <a:noFill/>
        </p:spPr>
        <p:txBody>
          <a:bodyPr wrap="square" rtlCol="0">
            <a:spAutoFit/>
          </a:bodyPr>
          <a:lstStyle/>
          <a:p>
            <a:r>
              <a:rPr lang="en-AU" b="1" dirty="0"/>
              <a:t>anu.edu.au/</a:t>
            </a:r>
            <a:r>
              <a:rPr lang="en-AU" b="1" dirty="0" err="1"/>
              <a:t>academicskills</a:t>
            </a:r>
            <a:endParaRPr lang="en-AU" b="1" dirty="0"/>
          </a:p>
        </p:txBody>
      </p:sp>
      <p:pic>
        <p:nvPicPr>
          <p:cNvPr id="5" name="Picture 4"/>
          <p:cNvPicPr/>
          <p:nvPr/>
        </p:nvPicPr>
        <p:blipFill rotWithShape="1">
          <a:blip r:embed="rId4">
            <a:extLst>
              <a:ext uri="{28A0092B-C50C-407E-A947-70E740481C1C}">
                <a14:useLocalDpi xmlns:a14="http://schemas.microsoft.com/office/drawing/2010/main" val="0"/>
              </a:ext>
            </a:extLst>
          </a:blip>
          <a:srcRect l="58996" t="69887" r="26213" b="15459"/>
          <a:stretch/>
        </p:blipFill>
        <p:spPr bwMode="auto">
          <a:xfrm>
            <a:off x="2887748" y="5615244"/>
            <a:ext cx="847725" cy="866775"/>
          </a:xfrm>
          <a:prstGeom prst="rect">
            <a:avLst/>
          </a:prstGeom>
          <a:ln>
            <a:noFill/>
          </a:ln>
          <a:extLst>
            <a:ext uri="{53640926-AAD7-44D8-BBD7-CCE9431645EC}">
              <a14:shadowObscured xmlns:a14="http://schemas.microsoft.com/office/drawing/2010/main"/>
            </a:ext>
          </a:extLst>
        </p:spPr>
      </p:pic>
      <p:sp>
        <p:nvSpPr>
          <p:cNvPr id="4" name="Slide Number Placeholder 3"/>
          <p:cNvSpPr>
            <a:spLocks noGrp="1"/>
          </p:cNvSpPr>
          <p:nvPr>
            <p:ph type="sldNum" sz="quarter" idx="4"/>
          </p:nvPr>
        </p:nvSpPr>
        <p:spPr/>
        <p:txBody>
          <a:bodyPr/>
          <a:lstStyle/>
          <a:p>
            <a:fld id="{46B789D2-1C4D-D849-A8C1-ED789E6C1080}" type="slidenum">
              <a:rPr lang="en-AU" smtClean="0"/>
              <a:pPr/>
              <a:t>39</a:t>
            </a:fld>
            <a:endParaRPr lang="en-AU"/>
          </a:p>
        </p:txBody>
      </p:sp>
    </p:spTree>
    <p:extLst>
      <p:ext uri="{BB962C8B-B14F-4D97-AF65-F5344CB8AC3E}">
        <p14:creationId xmlns:p14="http://schemas.microsoft.com/office/powerpoint/2010/main" val="299852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Research journal</a:t>
            </a:r>
            <a:endParaRPr lang="en-US" dirty="0"/>
          </a:p>
        </p:txBody>
      </p:sp>
      <p:sp>
        <p:nvSpPr>
          <p:cNvPr id="3" name="Content Placeholder 2"/>
          <p:cNvSpPr>
            <a:spLocks noGrp="1"/>
          </p:cNvSpPr>
          <p:nvPr>
            <p:ph idx="1"/>
          </p:nvPr>
        </p:nvSpPr>
        <p:spPr/>
        <p:txBody>
          <a:bodyPr>
            <a:normAutofit fontScale="70000" lnSpcReduction="20000"/>
          </a:bodyPr>
          <a:lstStyle/>
          <a:p>
            <a:r>
              <a:rPr lang="en-US" dirty="0"/>
              <a:t>Goal: To get you reading papers relevant to your project and thinking critically about them.</a:t>
            </a:r>
          </a:p>
          <a:p>
            <a:r>
              <a:rPr lang="en-US" dirty="0"/>
              <a:t>Each week, you will write a 1-2 page (750 word) summary of a paper addressing the questions on the last slide</a:t>
            </a:r>
          </a:p>
          <a:p>
            <a:r>
              <a:rPr lang="en-US" dirty="0"/>
              <a:t>It will require at least a full read of the paper, a few hours of work</a:t>
            </a:r>
          </a:p>
          <a:p>
            <a:r>
              <a:rPr lang="en-US" dirty="0"/>
              <a:t>Get your supervisor to help you choose an appropriate range of articles. E.g. Letter, full article, high profile article, </a:t>
            </a:r>
            <a:r>
              <a:rPr lang="en-US" dirty="0" err="1"/>
              <a:t>etc</a:t>
            </a:r>
            <a:endParaRPr lang="en-US" dirty="0"/>
          </a:p>
          <a:p>
            <a:r>
              <a:rPr lang="en-US" dirty="0"/>
              <a:t>Do not paraphrase the abstract. You must provide a link to the paper, and I will read the abstract. </a:t>
            </a:r>
          </a:p>
        </p:txBody>
      </p:sp>
      <p:sp>
        <p:nvSpPr>
          <p:cNvPr id="4" name="Slide Number Placeholder 3"/>
          <p:cNvSpPr>
            <a:spLocks noGrp="1"/>
          </p:cNvSpPr>
          <p:nvPr>
            <p:ph type="sldNum" sz="quarter" idx="4"/>
          </p:nvPr>
        </p:nvSpPr>
        <p:spPr/>
        <p:txBody>
          <a:bodyPr/>
          <a:lstStyle/>
          <a:p>
            <a:fld id="{6E769059-4D9B-0648-965F-C6638DAE2479}" type="slidenum">
              <a:rPr lang="en-AU" smtClean="0"/>
              <a:pPr/>
              <a:t>4</a:t>
            </a:fld>
            <a:endParaRPr lang="en-AU"/>
          </a:p>
        </p:txBody>
      </p:sp>
    </p:spTree>
    <p:extLst>
      <p:ext uri="{BB962C8B-B14F-4D97-AF65-F5344CB8AC3E}">
        <p14:creationId xmlns:p14="http://schemas.microsoft.com/office/powerpoint/2010/main" val="2820344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Assessment criteria</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I’m looking that you:</a:t>
            </a:r>
          </a:p>
          <a:p>
            <a:pPr>
              <a:buFont typeface="Wingdings" panose="05000000000000000000" pitchFamily="2" charset="2"/>
              <a:buChar char="ü"/>
            </a:pPr>
            <a:r>
              <a:rPr lang="en-US" dirty="0"/>
              <a:t>Have identified the key information of the paper</a:t>
            </a:r>
          </a:p>
          <a:p>
            <a:pPr>
              <a:buFont typeface="Wingdings" panose="05000000000000000000" pitchFamily="2" charset="2"/>
              <a:buChar char="ü"/>
            </a:pPr>
            <a:r>
              <a:rPr lang="en-US" dirty="0"/>
              <a:t>Have put the work in the context of the field</a:t>
            </a:r>
          </a:p>
          <a:p>
            <a:pPr>
              <a:buFont typeface="Wingdings" panose="05000000000000000000" pitchFamily="2" charset="2"/>
              <a:buChar char="ü"/>
            </a:pPr>
            <a:r>
              <a:rPr lang="en-US" dirty="0"/>
              <a:t>Have produced a clear summary suitable for a general physics audience</a:t>
            </a:r>
          </a:p>
          <a:p>
            <a:pPr>
              <a:buFont typeface="Wingdings" panose="05000000000000000000" pitchFamily="2" charset="2"/>
              <a:buChar char="ü"/>
            </a:pPr>
            <a:r>
              <a:rPr lang="en-US" dirty="0"/>
              <a:t>Have generated new understanding relevant to your project.</a:t>
            </a:r>
          </a:p>
        </p:txBody>
      </p:sp>
      <p:sp>
        <p:nvSpPr>
          <p:cNvPr id="4" name="Slide Number Placeholder 3"/>
          <p:cNvSpPr>
            <a:spLocks noGrp="1"/>
          </p:cNvSpPr>
          <p:nvPr>
            <p:ph type="sldNum" sz="quarter" idx="4"/>
          </p:nvPr>
        </p:nvSpPr>
        <p:spPr/>
        <p:txBody>
          <a:bodyPr/>
          <a:lstStyle/>
          <a:p>
            <a:fld id="{6E769059-4D9B-0648-965F-C6638DAE2479}" type="slidenum">
              <a:rPr lang="en-AU" smtClean="0"/>
              <a:pPr/>
              <a:t>5</a:t>
            </a:fld>
            <a:endParaRPr lang="en-AU"/>
          </a:p>
        </p:txBody>
      </p:sp>
    </p:spTree>
    <p:extLst>
      <p:ext uri="{BB962C8B-B14F-4D97-AF65-F5344CB8AC3E}">
        <p14:creationId xmlns:p14="http://schemas.microsoft.com/office/powerpoint/2010/main" val="1428165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Requirements</a:t>
            </a:r>
            <a:endParaRPr lang="en-US" dirty="0"/>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latin typeface="Segoe UI"/>
                <a:cs typeface="Segoe UI"/>
              </a:rPr>
              <a:t>Up to 750 words</a:t>
            </a:r>
          </a:p>
          <a:p>
            <a:r>
              <a:rPr lang="en-US" dirty="0">
                <a:latin typeface="Segoe UI"/>
                <a:cs typeface="Segoe UI"/>
              </a:rPr>
              <a:t>The subject should be a journal article of 4-20 pages. </a:t>
            </a:r>
          </a:p>
          <a:p>
            <a:r>
              <a:rPr lang="en-US" dirty="0">
                <a:latin typeface="Segoe UI"/>
                <a:cs typeface="Segoe UI"/>
              </a:rPr>
              <a:t>Must include the full reference to the paper, and a link to the abstract (if this is not available online, attach the abstract to the journal entry)</a:t>
            </a:r>
            <a:endParaRPr lang="en-US"/>
          </a:p>
          <a:p>
            <a:r>
              <a:rPr lang="en-US" dirty="0">
                <a:latin typeface="Segoe UI"/>
                <a:cs typeface="Segoe UI"/>
              </a:rPr>
              <a:t>There is a latex and a word template, and some examples online.</a:t>
            </a:r>
          </a:p>
          <a:p>
            <a:endParaRPr lang="en-US"/>
          </a:p>
          <a:p>
            <a:endParaRPr lang="en-US" dirty="0"/>
          </a:p>
        </p:txBody>
      </p:sp>
      <p:sp>
        <p:nvSpPr>
          <p:cNvPr id="4" name="Slide Number Placeholder 3"/>
          <p:cNvSpPr>
            <a:spLocks noGrp="1"/>
          </p:cNvSpPr>
          <p:nvPr>
            <p:ph type="sldNum" sz="quarter" idx="4"/>
          </p:nvPr>
        </p:nvSpPr>
        <p:spPr/>
        <p:txBody>
          <a:bodyPr/>
          <a:lstStyle/>
          <a:p>
            <a:fld id="{6E769059-4D9B-0648-965F-C6638DAE2479}" type="slidenum">
              <a:rPr lang="en-AU" smtClean="0"/>
              <a:pPr/>
              <a:t>6</a:t>
            </a:fld>
            <a:endParaRPr lang="en-AU"/>
          </a:p>
        </p:txBody>
      </p:sp>
    </p:spTree>
    <p:extLst>
      <p:ext uri="{BB962C8B-B14F-4D97-AF65-F5344CB8AC3E}">
        <p14:creationId xmlns:p14="http://schemas.microsoft.com/office/powerpoint/2010/main" val="1403799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Three important facts</a:t>
            </a:r>
          </a:p>
        </p:txBody>
      </p:sp>
      <p:sp>
        <p:nvSpPr>
          <p:cNvPr id="3" name="Content Placeholder 2"/>
          <p:cNvSpPr>
            <a:spLocks noGrp="1"/>
          </p:cNvSpPr>
          <p:nvPr>
            <p:ph idx="1"/>
          </p:nvPr>
        </p:nvSpPr>
        <p:spPr/>
        <p:txBody>
          <a:bodyPr/>
          <a:lstStyle/>
          <a:p>
            <a:pPr fontAlgn="base"/>
            <a:r>
              <a:rPr lang="en-US" dirty="0"/>
              <a:t>Scientists read </a:t>
            </a:r>
            <a:r>
              <a:rPr lang="en-US" i="1" dirty="0"/>
              <a:t>a lot </a:t>
            </a:r>
            <a:r>
              <a:rPr lang="en-US" dirty="0"/>
              <a:t>of papers​</a:t>
            </a:r>
          </a:p>
          <a:p>
            <a:pPr fontAlgn="base"/>
            <a:r>
              <a:rPr lang="en-US" dirty="0"/>
              <a:t>Reading papers is </a:t>
            </a:r>
            <a:r>
              <a:rPr lang="en-US" i="1" dirty="0"/>
              <a:t>hard</a:t>
            </a:r>
            <a:r>
              <a:rPr lang="en-US" dirty="0"/>
              <a:t>​</a:t>
            </a:r>
          </a:p>
          <a:p>
            <a:pPr fontAlgn="base"/>
            <a:r>
              <a:rPr lang="en-US" dirty="0"/>
              <a:t>Reading and note-taking </a:t>
            </a:r>
            <a:r>
              <a:rPr lang="en-US" i="1" dirty="0"/>
              <a:t>strategically</a:t>
            </a:r>
            <a:r>
              <a:rPr lang="en-US" dirty="0"/>
              <a:t> is key to dealing with the load</a:t>
            </a:r>
          </a:p>
          <a:p>
            <a:endParaRPr lang="en-AU" dirty="0"/>
          </a:p>
        </p:txBody>
      </p:sp>
      <p:sp>
        <p:nvSpPr>
          <p:cNvPr id="5" name="Slide Number Placeholder 4"/>
          <p:cNvSpPr>
            <a:spLocks noGrp="1"/>
          </p:cNvSpPr>
          <p:nvPr>
            <p:ph type="sldNum" sz="quarter" idx="4"/>
          </p:nvPr>
        </p:nvSpPr>
        <p:spPr/>
        <p:txBody>
          <a:bodyPr/>
          <a:lstStyle/>
          <a:p>
            <a:fld id="{6E769059-4D9B-0648-965F-C6638DAE2479}" type="slidenum">
              <a:rPr lang="en-AU" smtClean="0"/>
              <a:pPr/>
              <a:t>7</a:t>
            </a:fld>
            <a:endParaRPr lang="en-AU"/>
          </a:p>
        </p:txBody>
      </p:sp>
    </p:spTree>
    <p:extLst>
      <p:ext uri="{BB962C8B-B14F-4D97-AF65-F5344CB8AC3E}">
        <p14:creationId xmlns:p14="http://schemas.microsoft.com/office/powerpoint/2010/main" val="23256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Scientists read a lot of papers​</a:t>
            </a:r>
          </a:p>
        </p:txBody>
      </p:sp>
      <p:sp>
        <p:nvSpPr>
          <p:cNvPr id="3" name="Content Placeholder 2"/>
          <p:cNvSpPr>
            <a:spLocks noGrp="1"/>
          </p:cNvSpPr>
          <p:nvPr>
            <p:ph idx="1"/>
          </p:nvPr>
        </p:nvSpPr>
        <p:spPr/>
        <p:txBody>
          <a:bodyPr/>
          <a:lstStyle/>
          <a:p>
            <a:pPr marL="0" indent="0" fontAlgn="base">
              <a:buNone/>
            </a:pPr>
            <a:r>
              <a:rPr lang="en-US" dirty="0"/>
              <a:t>To:​</a:t>
            </a:r>
          </a:p>
          <a:p>
            <a:pPr fontAlgn="base"/>
            <a:r>
              <a:rPr lang="en-US" dirty="0"/>
              <a:t>Learn new physics concepts​</a:t>
            </a:r>
          </a:p>
          <a:p>
            <a:pPr fontAlgn="base"/>
            <a:r>
              <a:rPr lang="en-US" dirty="0"/>
              <a:t>To keep up-to-date with the field​</a:t>
            </a:r>
          </a:p>
          <a:p>
            <a:pPr fontAlgn="base"/>
            <a:r>
              <a:rPr lang="en-US" dirty="0"/>
              <a:t>To extract results/parameters they need​</a:t>
            </a:r>
          </a:p>
          <a:p>
            <a:pPr fontAlgn="base"/>
            <a:r>
              <a:rPr lang="en-US" dirty="0"/>
              <a:t>To repeat or extend the research in a paper​</a:t>
            </a:r>
          </a:p>
          <a:p>
            <a:endParaRPr lang="en-AU" dirty="0"/>
          </a:p>
        </p:txBody>
      </p:sp>
      <p:sp>
        <p:nvSpPr>
          <p:cNvPr id="5" name="Slide Number Placeholder 4"/>
          <p:cNvSpPr>
            <a:spLocks noGrp="1"/>
          </p:cNvSpPr>
          <p:nvPr>
            <p:ph type="sldNum" sz="quarter" idx="4"/>
          </p:nvPr>
        </p:nvSpPr>
        <p:spPr/>
        <p:txBody>
          <a:bodyPr/>
          <a:lstStyle/>
          <a:p>
            <a:fld id="{6E769059-4D9B-0648-965F-C6638DAE2479}" type="slidenum">
              <a:rPr lang="en-AU" smtClean="0"/>
              <a:pPr/>
              <a:t>8</a:t>
            </a:fld>
            <a:endParaRPr lang="en-AU"/>
          </a:p>
        </p:txBody>
      </p:sp>
    </p:spTree>
    <p:extLst>
      <p:ext uri="{BB962C8B-B14F-4D97-AF65-F5344CB8AC3E}">
        <p14:creationId xmlns:p14="http://schemas.microsoft.com/office/powerpoint/2010/main" val="2232503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243" y="143993"/>
            <a:ext cx="9692640" cy="1124767"/>
          </a:xfrm>
        </p:spPr>
        <p:txBody>
          <a:bodyPr/>
          <a:lstStyle/>
          <a:p>
            <a:r>
              <a:rPr lang="en-AU" dirty="0"/>
              <a:t>Why is reading Physics papers hard?</a:t>
            </a:r>
          </a:p>
        </p:txBody>
      </p:sp>
      <p:sp>
        <p:nvSpPr>
          <p:cNvPr id="5" name="Slide Number Placeholder 4"/>
          <p:cNvSpPr>
            <a:spLocks noGrp="1"/>
          </p:cNvSpPr>
          <p:nvPr>
            <p:ph type="sldNum" sz="quarter" idx="4"/>
          </p:nvPr>
        </p:nvSpPr>
        <p:spPr/>
        <p:txBody>
          <a:bodyPr/>
          <a:lstStyle/>
          <a:p>
            <a:fld id="{6E769059-4D9B-0648-965F-C6638DAE2479}" type="slidenum">
              <a:rPr lang="en-AU" smtClean="0"/>
              <a:pPr/>
              <a:t>9</a:t>
            </a:fld>
            <a:endParaRPr lang="en-AU"/>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2887961"/>
            <a:ext cx="4414002" cy="2991861"/>
          </a:xfrm>
          <a:prstGeom prst="rect">
            <a:avLst/>
          </a:prstGeom>
        </p:spPr>
      </p:pic>
      <p:pic>
        <p:nvPicPr>
          <p:cNvPr id="11" name="Picture 10" descr="rabbitho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930" y="2764509"/>
            <a:ext cx="3326953" cy="3822514"/>
          </a:xfrm>
          <a:prstGeom prst="rect">
            <a:avLst/>
          </a:prstGeom>
        </p:spPr>
      </p:pic>
      <p:sp>
        <p:nvSpPr>
          <p:cNvPr id="15" name="Rectangle 14"/>
          <p:cNvSpPr/>
          <p:nvPr/>
        </p:nvSpPr>
        <p:spPr>
          <a:xfrm>
            <a:off x="688243" y="1693640"/>
            <a:ext cx="5451172" cy="769441"/>
          </a:xfrm>
          <a:prstGeom prst="rect">
            <a:avLst/>
          </a:prstGeom>
        </p:spPr>
        <p:txBody>
          <a:bodyPr wrap="none">
            <a:spAutoFit/>
          </a:bodyPr>
          <a:lstStyle/>
          <a:p>
            <a:r>
              <a:rPr lang="en-AU" sz="4400" spc="-50" dirty="0">
                <a:solidFill>
                  <a:srgbClr val="000000"/>
                </a:solidFill>
                <a:latin typeface="Segoe UI Semilight" panose="020B0402040204020203" pitchFamily="34" charset="0"/>
                <a:ea typeface="+mj-ea"/>
                <a:cs typeface="Segoe UI Semilight" panose="020B0402040204020203" pitchFamily="34" charset="0"/>
              </a:rPr>
              <a:t>The misunderstanding</a:t>
            </a:r>
            <a:endParaRPr lang="en-AU" dirty="0"/>
          </a:p>
        </p:txBody>
      </p:sp>
      <p:sp>
        <p:nvSpPr>
          <p:cNvPr id="16" name="Rectangle 15"/>
          <p:cNvSpPr/>
          <p:nvPr/>
        </p:nvSpPr>
        <p:spPr>
          <a:xfrm>
            <a:off x="6904393" y="1693640"/>
            <a:ext cx="3767378" cy="769441"/>
          </a:xfrm>
          <a:prstGeom prst="rect">
            <a:avLst/>
          </a:prstGeom>
        </p:spPr>
        <p:txBody>
          <a:bodyPr wrap="none">
            <a:spAutoFit/>
          </a:bodyPr>
          <a:lstStyle/>
          <a:p>
            <a:r>
              <a:rPr lang="en-AU" sz="4400" spc="-50" dirty="0">
                <a:solidFill>
                  <a:srgbClr val="000000"/>
                </a:solidFill>
                <a:latin typeface="Segoe UI Semilight" panose="020B0402040204020203" pitchFamily="34" charset="0"/>
                <a:ea typeface="+mj-ea"/>
                <a:cs typeface="Segoe UI Semilight" panose="020B0402040204020203" pitchFamily="34" charset="0"/>
              </a:rPr>
              <a:t>The rabbit hole</a:t>
            </a:r>
            <a:endParaRPr lang="en-AU" dirty="0"/>
          </a:p>
        </p:txBody>
      </p:sp>
    </p:spTree>
    <p:extLst>
      <p:ext uri="{BB962C8B-B14F-4D97-AF65-F5344CB8AC3E}">
        <p14:creationId xmlns:p14="http://schemas.microsoft.com/office/powerpoint/2010/main" val="30521437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3.9"/>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View">
  <a:themeElements>
    <a:clrScheme name="Custom 1">
      <a:dk1>
        <a:srgbClr val="000000"/>
      </a:dk1>
      <a:lt1>
        <a:srgbClr val="FFFFFF"/>
      </a:lt1>
      <a:dk2>
        <a:srgbClr val="0070C0"/>
      </a:dk2>
      <a:lt2>
        <a:srgbClr val="00B0F0"/>
      </a:lt2>
      <a:accent1>
        <a:srgbClr val="66CCFF"/>
      </a:accent1>
      <a:accent2>
        <a:srgbClr val="002060"/>
      </a:accent2>
      <a:accent3>
        <a:srgbClr val="92D050"/>
      </a:accent3>
      <a:accent4>
        <a:srgbClr val="FFC000"/>
      </a:accent4>
      <a:accent5>
        <a:srgbClr val="002060"/>
      </a:accent5>
      <a:accent6>
        <a:srgbClr val="0066CC"/>
      </a:accent6>
      <a:hlink>
        <a:srgbClr val="00B0F0"/>
      </a:hlink>
      <a:folHlink>
        <a:srgbClr val="66CCFF"/>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Australian academic culture" id="{1ACFDEC9-7D0F-44B3-A519-6ED3907FA00B}" vid="{DF61995F-F263-491A-B238-78943DABCF37}"/>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5436</TotalTime>
  <Words>1941</Words>
  <Application>Microsoft Office PowerPoint</Application>
  <PresentationFormat>Widescreen</PresentationFormat>
  <Paragraphs>341</Paragraphs>
  <Slides>39</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ＭＳ Ｐゴシック</vt:lpstr>
      <vt:lpstr>Arial</vt:lpstr>
      <vt:lpstr>Calibri</vt:lpstr>
      <vt:lpstr>Century Schoolbook</vt:lpstr>
      <vt:lpstr>Segoe UI</vt:lpstr>
      <vt:lpstr>Segoe UI Light</vt:lpstr>
      <vt:lpstr>Segoe UI Semilight</vt:lpstr>
      <vt:lpstr>Times New Roman</vt:lpstr>
      <vt:lpstr>Wingdings</vt:lpstr>
      <vt:lpstr>Wingdings 2</vt:lpstr>
      <vt:lpstr>View</vt:lpstr>
      <vt:lpstr>Reading strategies for Honours</vt:lpstr>
      <vt:lpstr>Key message</vt:lpstr>
      <vt:lpstr>PowerPoint Presentation</vt:lpstr>
      <vt:lpstr>Research journal</vt:lpstr>
      <vt:lpstr>Assessment criteria</vt:lpstr>
      <vt:lpstr>Requirements</vt:lpstr>
      <vt:lpstr>Three important facts</vt:lpstr>
      <vt:lpstr>Scientists read a lot of papers​</vt:lpstr>
      <vt:lpstr>Why is reading Physics papers hard?</vt:lpstr>
      <vt:lpstr>Why is reading Physics papers hard?</vt:lpstr>
      <vt:lpstr>Why is reading Physics papers hard?</vt:lpstr>
      <vt:lpstr>PowerPoint Presentation</vt:lpstr>
      <vt:lpstr>Honours reading: many purposes...</vt:lpstr>
      <vt:lpstr>3-pass method for reading a paper</vt:lpstr>
      <vt:lpstr>Application</vt:lpstr>
      <vt:lpstr>PowerPoint Presentation</vt:lpstr>
      <vt:lpstr>Identify your reading purpose</vt:lpstr>
      <vt:lpstr>PowerPoint Presentation</vt:lpstr>
      <vt:lpstr>Activity 1: Search out the structure</vt:lpstr>
      <vt:lpstr>PowerPoint Presentation</vt:lpstr>
      <vt:lpstr>Activity 2: Skim the text</vt:lpstr>
      <vt:lpstr>Handy hint – use topic sentences to work out the structure</vt:lpstr>
      <vt:lpstr>Handy hint – use topic sentences to work out the structure</vt:lpstr>
      <vt:lpstr>Handy hint – use topic sentences to work out the structure</vt:lpstr>
      <vt:lpstr>Handy hint – use topic sentences to work out the structure</vt:lpstr>
      <vt:lpstr>PowerPoint Presentation</vt:lpstr>
      <vt:lpstr>Activity 3: Select the text</vt:lpstr>
      <vt:lpstr>PowerPoint Presentation</vt:lpstr>
      <vt:lpstr>Read actively: engage!</vt:lpstr>
      <vt:lpstr>Activity 4: Study the text</vt:lpstr>
      <vt:lpstr>What evidence do they have to say that the electronic transport is strictly 2D? </vt:lpstr>
      <vt:lpstr>Rose's notes</vt:lpstr>
      <vt:lpstr>PowerPoint Presentation</vt:lpstr>
      <vt:lpstr>Take systematic notes</vt:lpstr>
      <vt:lpstr>Use a system to compare your notes </vt:lpstr>
      <vt:lpstr>PowerPoint Presentation</vt:lpstr>
      <vt:lpstr>PowerPoint Presentation</vt:lpstr>
      <vt:lpstr>PowerPoint Presentation</vt:lpstr>
      <vt:lpstr>PowerPoint Presentation</vt:lpstr>
    </vt:vector>
  </TitlesOfParts>
  <Company>The Australian National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u4031391</dc:creator>
  <cp:lastModifiedBy>Academic Skills</cp:lastModifiedBy>
  <cp:revision>1097</cp:revision>
  <cp:lastPrinted>2015-01-14T05:56:12Z</cp:lastPrinted>
  <dcterms:created xsi:type="dcterms:W3CDTF">2010-10-19T05:25:31Z</dcterms:created>
  <dcterms:modified xsi:type="dcterms:W3CDTF">2020-02-27T02:14:38Z</dcterms:modified>
</cp:coreProperties>
</file>